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22"/>
  </p:notesMasterIdLst>
  <p:sldIdLst>
    <p:sldId id="346" r:id="rId2"/>
    <p:sldId id="347" r:id="rId3"/>
    <p:sldId id="356" r:id="rId4"/>
    <p:sldId id="348" r:id="rId5"/>
    <p:sldId id="343" r:id="rId6"/>
    <p:sldId id="258" r:id="rId7"/>
    <p:sldId id="345" r:id="rId8"/>
    <p:sldId id="357" r:id="rId9"/>
    <p:sldId id="350" r:id="rId10"/>
    <p:sldId id="358" r:id="rId11"/>
    <p:sldId id="351" r:id="rId12"/>
    <p:sldId id="359" r:id="rId13"/>
    <p:sldId id="353" r:id="rId14"/>
    <p:sldId id="355" r:id="rId15"/>
    <p:sldId id="360" r:id="rId16"/>
    <p:sldId id="361" r:id="rId17"/>
    <p:sldId id="362" r:id="rId18"/>
    <p:sldId id="265" r:id="rId19"/>
    <p:sldId id="363" r:id="rId20"/>
    <p:sldId id="364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E5A"/>
    <a:srgbClr val="FDD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689244-A652-427E-97BD-53E631CD07FA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pPr latinLnBrk="1"/>
          <a:endParaRPr lang="ko-KR" altLang="en-US"/>
        </a:p>
      </dgm:t>
    </dgm:pt>
    <dgm:pt modelId="{4613F339-7425-45FC-AFB0-136A8554AE08}">
      <dgm:prSet phldrT="[텍스트]"/>
      <dgm:spPr/>
      <dgm:t>
        <a:bodyPr/>
        <a:lstStyle/>
        <a:p>
          <a:pPr latinLnBrk="1"/>
          <a:r>
            <a:rPr lang="en-US" altLang="ko-KR"/>
            <a:t>Chapter 01. Company Profile </a:t>
          </a:r>
          <a:endParaRPr lang="ko-KR" altLang="en-US" dirty="0"/>
        </a:p>
      </dgm:t>
    </dgm:pt>
    <dgm:pt modelId="{AE0D9240-BDE9-4DCC-A3B8-61D5F227F736}" type="parTrans" cxnId="{DEB4C2DA-10F1-4602-9993-F6EA80FA350F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9E1274A8-5D72-4EE8-AB13-F64BE78029E8}" type="sibTrans" cxnId="{DEB4C2DA-10F1-4602-9993-F6EA80FA350F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15CB5072-6704-4544-AAF9-FDEEE77A51A0}">
      <dgm:prSet phldrT="[텍스트]"/>
      <dgm:spPr/>
      <dgm:t>
        <a:bodyPr/>
        <a:lstStyle/>
        <a:p>
          <a:pPr latinLnBrk="1"/>
          <a:r>
            <a:rPr lang="en-US" altLang="ko-KR"/>
            <a:t>1. About us </a:t>
          </a:r>
          <a:endParaRPr lang="ko-KR" altLang="en-US" dirty="0"/>
        </a:p>
      </dgm:t>
    </dgm:pt>
    <dgm:pt modelId="{FC6DA4CB-8493-40DF-8146-841D138D691F}" type="parTrans" cxnId="{E1AC0228-1B14-4B90-B4CE-44B0D8E61DD4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21CDA620-7486-42AF-A473-5F55F19E469E}" type="sibTrans" cxnId="{E1AC0228-1B14-4B90-B4CE-44B0D8E61DD4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1D31783C-286B-452D-B91E-0CCC71DEA13F}">
      <dgm:prSet phldrT="[텍스트]"/>
      <dgm:spPr/>
      <dgm:t>
        <a:bodyPr/>
        <a:lstStyle/>
        <a:p>
          <a:pPr latinLnBrk="1"/>
          <a:r>
            <a:rPr lang="en-US" altLang="ko-KR"/>
            <a:t>2. Company Overview</a:t>
          </a:r>
          <a:endParaRPr lang="ko-KR" altLang="en-US" dirty="0"/>
        </a:p>
      </dgm:t>
    </dgm:pt>
    <dgm:pt modelId="{6E7AD47E-FCF5-4D1F-9EA4-B373B4F28D84}" type="parTrans" cxnId="{0E7C70A1-FC41-4B1B-8261-E273AF482BA6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56538510-E5B5-4468-8590-3811F15E41ED}" type="sibTrans" cxnId="{0E7C70A1-FC41-4B1B-8261-E273AF482BA6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DAB1EB79-B64E-4844-A7DB-CB0475B6D69E}">
      <dgm:prSet phldrT="[텍스트]"/>
      <dgm:spPr/>
      <dgm:t>
        <a:bodyPr/>
        <a:lstStyle/>
        <a:p>
          <a:pPr latinLnBrk="1"/>
          <a:r>
            <a:rPr lang="en-US" altLang="ko-KR"/>
            <a:t>Chapter 02. </a:t>
          </a:r>
          <a:br>
            <a:rPr lang="en-US" altLang="ko-KR"/>
          </a:br>
          <a:r>
            <a:rPr lang="en-US" altLang="ko-KR"/>
            <a:t>Business Introduction</a:t>
          </a:r>
          <a:endParaRPr lang="ko-KR" altLang="en-US" dirty="0"/>
        </a:p>
      </dgm:t>
    </dgm:pt>
    <dgm:pt modelId="{55D67FAF-6BBD-4948-AFD6-437CC653739F}" type="parTrans" cxnId="{1E51E6DD-3F76-4E23-8913-4D2CEE39F773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4447F830-8426-4344-81D9-DE874A5FA9D9}" type="sibTrans" cxnId="{1E51E6DD-3F76-4E23-8913-4D2CEE39F773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2AF404AF-8645-4277-86B4-661876A50307}">
      <dgm:prSet phldrT="[텍스트]"/>
      <dgm:spPr/>
      <dgm:t>
        <a:bodyPr/>
        <a:lstStyle/>
        <a:p>
          <a:pPr latinLnBrk="1"/>
          <a:r>
            <a:rPr lang="en-US" altLang="ko-KR"/>
            <a:t>1. Distribution of Medical Aesthetic Device</a:t>
          </a:r>
          <a:endParaRPr lang="ko-KR" altLang="en-US" dirty="0"/>
        </a:p>
      </dgm:t>
    </dgm:pt>
    <dgm:pt modelId="{BD9AAD2D-BEE1-41C0-AC3E-C15474684D48}" type="parTrans" cxnId="{30059781-01B8-4B40-B12A-6DAAA2813A56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02060ABB-B119-4964-A385-AFBDE5CEBB28}" type="sibTrans" cxnId="{30059781-01B8-4B40-B12A-6DAAA2813A56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32D0893C-C866-41D8-9EA3-7F1229AE2455}">
      <dgm:prSet phldrT="[텍스트]"/>
      <dgm:spPr/>
      <dgm:t>
        <a:bodyPr/>
        <a:lstStyle/>
        <a:p>
          <a:pPr latinLnBrk="1"/>
          <a:r>
            <a:rPr lang="en-US" altLang="ko-KR"/>
            <a:t>2. </a:t>
          </a:r>
          <a:r>
            <a:rPr lang="en-US" altLang="en-US"/>
            <a:t>OEM &amp; ODM </a:t>
          </a:r>
        </a:p>
        <a:p>
          <a:pPr latinLnBrk="1"/>
          <a:r>
            <a:rPr lang="en-US" altLang="en-US"/>
            <a:t>Services</a:t>
          </a:r>
          <a:r>
            <a:rPr lang="ko-KR" altLang="en-US"/>
            <a:t> </a:t>
          </a:r>
          <a:endParaRPr lang="ko-KR" altLang="en-US" dirty="0"/>
        </a:p>
      </dgm:t>
    </dgm:pt>
    <dgm:pt modelId="{E81EB94E-8D54-488A-9F54-3A2D2796B995}" type="parTrans" cxnId="{46468641-9C38-4B48-9CD2-C86D15A70432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6CF673ED-18EC-4295-A069-41919436D804}" type="sibTrans" cxnId="{46468641-9C38-4B48-9CD2-C86D15A70432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AFBC303D-713A-4E95-9971-30418D74CBAC}">
      <dgm:prSet phldrT="[텍스트]"/>
      <dgm:spPr/>
      <dgm:t>
        <a:bodyPr/>
        <a:lstStyle/>
        <a:p>
          <a:pPr latinLnBrk="1"/>
          <a:r>
            <a:rPr lang="en-US" altLang="ko-KR"/>
            <a:t>3. Company Certifications</a:t>
          </a:r>
          <a:endParaRPr lang="ko-KR" altLang="en-US" dirty="0"/>
        </a:p>
      </dgm:t>
    </dgm:pt>
    <dgm:pt modelId="{D7D1E819-1D4D-46EE-B9B4-EA2829F8DA31}" type="parTrans" cxnId="{1E547BF1-9091-4C33-BAF3-F0E6F9BB4A81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E0F32E8D-791C-4365-9D46-82F05FD8F826}" type="sibTrans" cxnId="{1E547BF1-9091-4C33-BAF3-F0E6F9BB4A81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D5154138-DA01-4518-8782-45460DE6E835}">
      <dgm:prSet phldrT="[텍스트]"/>
      <dgm:spPr/>
      <dgm:t>
        <a:bodyPr/>
        <a:lstStyle/>
        <a:p>
          <a:pPr latinLnBrk="1"/>
          <a:r>
            <a:rPr lang="en-US" altLang="ko-KR" dirty="0"/>
            <a:t>Chapter 03.  </a:t>
          </a:r>
        </a:p>
        <a:p>
          <a:pPr latinLnBrk="1"/>
          <a:r>
            <a:rPr lang="en-US" altLang="ko-KR" dirty="0"/>
            <a:t>Future Vision &amp; Global Strategy</a:t>
          </a:r>
          <a:endParaRPr lang="ko-KR" altLang="en-US" dirty="0"/>
        </a:p>
      </dgm:t>
    </dgm:pt>
    <dgm:pt modelId="{191943F8-9F89-4832-8021-4A833AE95396}" type="parTrans" cxnId="{D9C25706-9AF7-47B4-9DEB-9F4C6F98ED8F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E8713042-3029-4565-BAD9-AB30D71BF249}" type="sibTrans" cxnId="{D9C25706-9AF7-47B4-9DEB-9F4C6F98ED8F}">
      <dgm:prSet/>
      <dgm:spPr/>
      <dgm:t>
        <a:bodyPr/>
        <a:lstStyle/>
        <a:p>
          <a:pPr latinLnBrk="1"/>
          <a:endParaRPr lang="ko-KR" altLang="en-US">
            <a:solidFill>
              <a:srgbClr val="4A4E5A"/>
            </a:solidFill>
          </a:endParaRPr>
        </a:p>
      </dgm:t>
    </dgm:pt>
    <dgm:pt modelId="{F242D1E6-2FD6-43AB-8276-02FEAEAD883B}">
      <dgm:prSet/>
      <dgm:spPr/>
      <dgm:t>
        <a:bodyPr/>
        <a:lstStyle/>
        <a:p>
          <a:pPr latinLnBrk="1"/>
          <a:r>
            <a:rPr lang="en-US" altLang="en-US" dirty="0"/>
            <a:t>1. R&amp;D Roadmap</a:t>
          </a:r>
          <a:endParaRPr lang="ko-KR" altLang="en-US" dirty="0"/>
        </a:p>
      </dgm:t>
    </dgm:pt>
    <dgm:pt modelId="{AEB92621-2EE7-4085-AA0C-724AD1B49F4F}" type="parTrans" cxnId="{8DE2A3FE-D67B-4472-90CD-9E85AE32D793}">
      <dgm:prSet/>
      <dgm:spPr/>
      <dgm:t>
        <a:bodyPr/>
        <a:lstStyle/>
        <a:p>
          <a:pPr latinLnBrk="1"/>
          <a:endParaRPr lang="ko-KR" altLang="en-US"/>
        </a:p>
      </dgm:t>
    </dgm:pt>
    <dgm:pt modelId="{7B0C3076-1E4E-4A34-9AD5-51499CB0F600}" type="sibTrans" cxnId="{8DE2A3FE-D67B-4472-90CD-9E85AE32D793}">
      <dgm:prSet/>
      <dgm:spPr/>
      <dgm:t>
        <a:bodyPr/>
        <a:lstStyle/>
        <a:p>
          <a:pPr latinLnBrk="1"/>
          <a:endParaRPr lang="ko-KR" altLang="en-US"/>
        </a:p>
      </dgm:t>
    </dgm:pt>
    <dgm:pt modelId="{0A6CE216-643A-440D-8ABD-D23C3D965390}">
      <dgm:prSet/>
      <dgm:spPr/>
      <dgm:t>
        <a:bodyPr/>
        <a:lstStyle/>
        <a:p>
          <a:pPr latinLnBrk="1"/>
          <a:r>
            <a:rPr lang="en-US" altLang="en-US" dirty="0"/>
            <a:t>2. Global Expansion Plan</a:t>
          </a:r>
          <a:endParaRPr lang="ko-KR" altLang="en-US" dirty="0"/>
        </a:p>
      </dgm:t>
    </dgm:pt>
    <dgm:pt modelId="{14821189-9962-4860-B7DA-91A9C4538D3D}" type="parTrans" cxnId="{DB5662F3-5A1C-4789-924D-9F5F09777134}">
      <dgm:prSet/>
      <dgm:spPr/>
      <dgm:t>
        <a:bodyPr/>
        <a:lstStyle/>
        <a:p>
          <a:pPr latinLnBrk="1"/>
          <a:endParaRPr lang="ko-KR" altLang="en-US"/>
        </a:p>
      </dgm:t>
    </dgm:pt>
    <dgm:pt modelId="{32A6EA5B-4C0A-4A75-8A11-24430AE45954}" type="sibTrans" cxnId="{DB5662F3-5A1C-4789-924D-9F5F09777134}">
      <dgm:prSet/>
      <dgm:spPr/>
      <dgm:t>
        <a:bodyPr/>
        <a:lstStyle/>
        <a:p>
          <a:pPr latinLnBrk="1"/>
          <a:endParaRPr lang="ko-KR" altLang="en-US"/>
        </a:p>
      </dgm:t>
    </dgm:pt>
    <dgm:pt modelId="{9D9E5C68-45D3-4C3C-AE9B-04A0B326EC75}" type="pres">
      <dgm:prSet presAssocID="{F3689244-A652-427E-97BD-53E631CD07FA}" presName="Name0" presStyleCnt="0">
        <dgm:presLayoutVars>
          <dgm:dir/>
        </dgm:presLayoutVars>
      </dgm:prSet>
      <dgm:spPr/>
    </dgm:pt>
    <dgm:pt modelId="{62609F90-AE25-474A-9446-398CD9D3E2B9}" type="pres">
      <dgm:prSet presAssocID="{4613F339-7425-45FC-AFB0-136A8554AE08}" presName="parComposite" presStyleCnt="0"/>
      <dgm:spPr/>
    </dgm:pt>
    <dgm:pt modelId="{3B48D7BF-4AE7-4716-8AE9-91181B0CF291}" type="pres">
      <dgm:prSet presAssocID="{4613F339-7425-45FC-AFB0-136A8554AE08}" presName="parBigCircle" presStyleLbl="node0" presStyleIdx="0" presStyleCnt="3"/>
      <dgm:spPr/>
    </dgm:pt>
    <dgm:pt modelId="{7CA6A7E7-F795-492C-9AAD-F2C689FD59FB}" type="pres">
      <dgm:prSet presAssocID="{4613F339-7425-45FC-AFB0-136A8554AE08}" presName="parTx" presStyleLbl="revTx" presStyleIdx="0" presStyleCnt="17"/>
      <dgm:spPr/>
    </dgm:pt>
    <dgm:pt modelId="{E36CD5B6-01C9-4ED4-87C0-828C886E682D}" type="pres">
      <dgm:prSet presAssocID="{4613F339-7425-45FC-AFB0-136A8554AE08}" presName="bSpace" presStyleCnt="0"/>
      <dgm:spPr/>
    </dgm:pt>
    <dgm:pt modelId="{C2F50D17-57E0-45B9-AFCD-6DCD818E9D82}" type="pres">
      <dgm:prSet presAssocID="{4613F339-7425-45FC-AFB0-136A8554AE08}" presName="parBackupNorm" presStyleCnt="0"/>
      <dgm:spPr/>
    </dgm:pt>
    <dgm:pt modelId="{0FA2B4A4-30DA-49A1-9539-6309D168209B}" type="pres">
      <dgm:prSet presAssocID="{9E1274A8-5D72-4EE8-AB13-F64BE78029E8}" presName="parSpace" presStyleCnt="0"/>
      <dgm:spPr/>
    </dgm:pt>
    <dgm:pt modelId="{A50B49ED-C59E-4E05-A4FA-BB7C7E278B26}" type="pres">
      <dgm:prSet presAssocID="{15CB5072-6704-4544-AAF9-FDEEE77A51A0}" presName="desBackupLeftNorm" presStyleCnt="0"/>
      <dgm:spPr/>
    </dgm:pt>
    <dgm:pt modelId="{04C50FDF-8B6B-420C-BBA9-A668F0B49DF7}" type="pres">
      <dgm:prSet presAssocID="{15CB5072-6704-4544-AAF9-FDEEE77A51A0}" presName="desComposite" presStyleCnt="0"/>
      <dgm:spPr/>
    </dgm:pt>
    <dgm:pt modelId="{CF081F23-6658-4534-A4C1-502C497F4156}" type="pres">
      <dgm:prSet presAssocID="{15CB5072-6704-4544-AAF9-FDEEE77A51A0}" presName="desCircle" presStyleLbl="node1" presStyleIdx="0" presStyleCnt="7"/>
      <dgm:spPr/>
    </dgm:pt>
    <dgm:pt modelId="{0E804B0E-E43B-4ECD-988E-8B8A5BC8D989}" type="pres">
      <dgm:prSet presAssocID="{15CB5072-6704-4544-AAF9-FDEEE77A51A0}" presName="chTx" presStyleLbl="revTx" presStyleIdx="1" presStyleCnt="17"/>
      <dgm:spPr/>
    </dgm:pt>
    <dgm:pt modelId="{6EE744D5-634E-42A5-9429-7776767F3529}" type="pres">
      <dgm:prSet presAssocID="{15CB5072-6704-4544-AAF9-FDEEE77A51A0}" presName="desTx" presStyleLbl="revTx" presStyleIdx="2" presStyleCnt="17">
        <dgm:presLayoutVars>
          <dgm:bulletEnabled val="1"/>
        </dgm:presLayoutVars>
      </dgm:prSet>
      <dgm:spPr/>
    </dgm:pt>
    <dgm:pt modelId="{184C31D2-926E-4AA8-8709-E32D04C5E25C}" type="pres">
      <dgm:prSet presAssocID="{15CB5072-6704-4544-AAF9-FDEEE77A51A0}" presName="desBackupRightNorm" presStyleCnt="0"/>
      <dgm:spPr/>
    </dgm:pt>
    <dgm:pt modelId="{017DAC6F-89C7-42B2-B633-220B3A42AA83}" type="pres">
      <dgm:prSet presAssocID="{21CDA620-7486-42AF-A473-5F55F19E469E}" presName="desSpace" presStyleCnt="0"/>
      <dgm:spPr/>
    </dgm:pt>
    <dgm:pt modelId="{868A8EB3-D223-4B64-9F43-57F7D71175F6}" type="pres">
      <dgm:prSet presAssocID="{1D31783C-286B-452D-B91E-0CCC71DEA13F}" presName="desBackupLeftNorm" presStyleCnt="0"/>
      <dgm:spPr/>
    </dgm:pt>
    <dgm:pt modelId="{59CE6ED4-2364-4416-A8A1-091D2C219465}" type="pres">
      <dgm:prSet presAssocID="{1D31783C-286B-452D-B91E-0CCC71DEA13F}" presName="desComposite" presStyleCnt="0"/>
      <dgm:spPr/>
    </dgm:pt>
    <dgm:pt modelId="{D45339AD-FEED-413D-9027-B36C33102C09}" type="pres">
      <dgm:prSet presAssocID="{1D31783C-286B-452D-B91E-0CCC71DEA13F}" presName="desCircle" presStyleLbl="node1" presStyleIdx="1" presStyleCnt="7"/>
      <dgm:spPr/>
    </dgm:pt>
    <dgm:pt modelId="{BAB45CEB-124D-4238-9BCC-6E753BFBBE6D}" type="pres">
      <dgm:prSet presAssocID="{1D31783C-286B-452D-B91E-0CCC71DEA13F}" presName="chTx" presStyleLbl="revTx" presStyleIdx="3" presStyleCnt="17"/>
      <dgm:spPr/>
    </dgm:pt>
    <dgm:pt modelId="{FF817121-34DA-4410-B95A-04F8EA780FDF}" type="pres">
      <dgm:prSet presAssocID="{1D31783C-286B-452D-B91E-0CCC71DEA13F}" presName="desTx" presStyleLbl="revTx" presStyleIdx="4" presStyleCnt="17">
        <dgm:presLayoutVars>
          <dgm:bulletEnabled val="1"/>
        </dgm:presLayoutVars>
      </dgm:prSet>
      <dgm:spPr/>
    </dgm:pt>
    <dgm:pt modelId="{2C748B0D-DD3B-434A-B0C3-24F7D2B83A0D}" type="pres">
      <dgm:prSet presAssocID="{1D31783C-286B-452D-B91E-0CCC71DEA13F}" presName="desBackupRightNorm" presStyleCnt="0"/>
      <dgm:spPr/>
    </dgm:pt>
    <dgm:pt modelId="{112DFEF0-56B9-41F2-A69B-BA3423F7607F}" type="pres">
      <dgm:prSet presAssocID="{56538510-E5B5-4468-8590-3811F15E41ED}" presName="desSpace" presStyleCnt="0"/>
      <dgm:spPr/>
    </dgm:pt>
    <dgm:pt modelId="{6981A171-EE1E-4A3D-9111-16029513A6C7}" type="pres">
      <dgm:prSet presAssocID="{AFBC303D-713A-4E95-9971-30418D74CBAC}" presName="desBackupLeftNorm" presStyleCnt="0"/>
      <dgm:spPr/>
    </dgm:pt>
    <dgm:pt modelId="{DD4C9A71-A4F7-46B7-802D-E47357BE955A}" type="pres">
      <dgm:prSet presAssocID="{AFBC303D-713A-4E95-9971-30418D74CBAC}" presName="desComposite" presStyleCnt="0"/>
      <dgm:spPr/>
    </dgm:pt>
    <dgm:pt modelId="{DE0B1F98-BD2F-4536-BD19-3BCB4EFEF5F9}" type="pres">
      <dgm:prSet presAssocID="{AFBC303D-713A-4E95-9971-30418D74CBAC}" presName="desCircle" presStyleLbl="node1" presStyleIdx="2" presStyleCnt="7"/>
      <dgm:spPr/>
    </dgm:pt>
    <dgm:pt modelId="{7E49882E-5469-4017-8179-022E8F4F63B7}" type="pres">
      <dgm:prSet presAssocID="{AFBC303D-713A-4E95-9971-30418D74CBAC}" presName="chTx" presStyleLbl="revTx" presStyleIdx="5" presStyleCnt="17"/>
      <dgm:spPr/>
    </dgm:pt>
    <dgm:pt modelId="{844E0025-5F3A-47B7-8157-C7C1C8C306E0}" type="pres">
      <dgm:prSet presAssocID="{AFBC303D-713A-4E95-9971-30418D74CBAC}" presName="desTx" presStyleLbl="revTx" presStyleIdx="6" presStyleCnt="17">
        <dgm:presLayoutVars>
          <dgm:bulletEnabled val="1"/>
        </dgm:presLayoutVars>
      </dgm:prSet>
      <dgm:spPr/>
    </dgm:pt>
    <dgm:pt modelId="{77A3DB79-A494-43EF-8DC1-6B6DAAD566DC}" type="pres">
      <dgm:prSet presAssocID="{AFBC303D-713A-4E95-9971-30418D74CBAC}" presName="desBackupRightNorm" presStyleCnt="0"/>
      <dgm:spPr/>
    </dgm:pt>
    <dgm:pt modelId="{1D2AFAC8-1F9E-4847-A756-5173D184670D}" type="pres">
      <dgm:prSet presAssocID="{E0F32E8D-791C-4365-9D46-82F05FD8F826}" presName="desSpace" presStyleCnt="0"/>
      <dgm:spPr/>
    </dgm:pt>
    <dgm:pt modelId="{E217BA10-6E7F-431B-8F35-044BF171CC9D}" type="pres">
      <dgm:prSet presAssocID="{DAB1EB79-B64E-4844-A7DB-CB0475B6D69E}" presName="parComposite" presStyleCnt="0"/>
      <dgm:spPr/>
    </dgm:pt>
    <dgm:pt modelId="{E9C12A2A-53DF-4D39-A030-872C70EF165C}" type="pres">
      <dgm:prSet presAssocID="{DAB1EB79-B64E-4844-A7DB-CB0475B6D69E}" presName="parBigCircle" presStyleLbl="node0" presStyleIdx="1" presStyleCnt="3"/>
      <dgm:spPr/>
    </dgm:pt>
    <dgm:pt modelId="{C5889D5C-738E-4960-88F1-9F0046497092}" type="pres">
      <dgm:prSet presAssocID="{DAB1EB79-B64E-4844-A7DB-CB0475B6D69E}" presName="parTx" presStyleLbl="revTx" presStyleIdx="7" presStyleCnt="17"/>
      <dgm:spPr/>
    </dgm:pt>
    <dgm:pt modelId="{A21F1578-D627-4A2D-91D3-512AC71DFDFB}" type="pres">
      <dgm:prSet presAssocID="{DAB1EB79-B64E-4844-A7DB-CB0475B6D69E}" presName="bSpace" presStyleCnt="0"/>
      <dgm:spPr/>
    </dgm:pt>
    <dgm:pt modelId="{35804A66-E2CD-4A31-A25A-D0AC84D33C5C}" type="pres">
      <dgm:prSet presAssocID="{DAB1EB79-B64E-4844-A7DB-CB0475B6D69E}" presName="parBackupNorm" presStyleCnt="0"/>
      <dgm:spPr/>
    </dgm:pt>
    <dgm:pt modelId="{5F26030C-1D4F-4F11-9BE3-40AEC44AB785}" type="pres">
      <dgm:prSet presAssocID="{4447F830-8426-4344-81D9-DE874A5FA9D9}" presName="parSpace" presStyleCnt="0"/>
      <dgm:spPr/>
    </dgm:pt>
    <dgm:pt modelId="{7B1DDC22-2676-408F-8130-CF315B9AF20F}" type="pres">
      <dgm:prSet presAssocID="{2AF404AF-8645-4277-86B4-661876A50307}" presName="desBackupLeftNorm" presStyleCnt="0"/>
      <dgm:spPr/>
    </dgm:pt>
    <dgm:pt modelId="{FDEAE7A0-C1A0-4077-8D59-301E5FCB0EB3}" type="pres">
      <dgm:prSet presAssocID="{2AF404AF-8645-4277-86B4-661876A50307}" presName="desComposite" presStyleCnt="0"/>
      <dgm:spPr/>
    </dgm:pt>
    <dgm:pt modelId="{9CB0EF50-9359-454B-BD10-568090048130}" type="pres">
      <dgm:prSet presAssocID="{2AF404AF-8645-4277-86B4-661876A50307}" presName="desCircle" presStyleLbl="node1" presStyleIdx="3" presStyleCnt="7"/>
      <dgm:spPr/>
    </dgm:pt>
    <dgm:pt modelId="{A4EFA32B-1074-4C20-8005-C94B73E4F8F4}" type="pres">
      <dgm:prSet presAssocID="{2AF404AF-8645-4277-86B4-661876A50307}" presName="chTx" presStyleLbl="revTx" presStyleIdx="8" presStyleCnt="17"/>
      <dgm:spPr/>
    </dgm:pt>
    <dgm:pt modelId="{D7D32CFC-621D-4541-9CC0-28FBDAB1339B}" type="pres">
      <dgm:prSet presAssocID="{2AF404AF-8645-4277-86B4-661876A50307}" presName="desTx" presStyleLbl="revTx" presStyleIdx="9" presStyleCnt="17">
        <dgm:presLayoutVars>
          <dgm:bulletEnabled val="1"/>
        </dgm:presLayoutVars>
      </dgm:prSet>
      <dgm:spPr/>
    </dgm:pt>
    <dgm:pt modelId="{B8A1D7DC-4D76-48EC-80B6-0333D8627083}" type="pres">
      <dgm:prSet presAssocID="{2AF404AF-8645-4277-86B4-661876A50307}" presName="desBackupRightNorm" presStyleCnt="0"/>
      <dgm:spPr/>
    </dgm:pt>
    <dgm:pt modelId="{E73C1029-343F-4C58-96F9-8E431D600D83}" type="pres">
      <dgm:prSet presAssocID="{02060ABB-B119-4964-A385-AFBDE5CEBB28}" presName="desSpace" presStyleCnt="0"/>
      <dgm:spPr/>
    </dgm:pt>
    <dgm:pt modelId="{A8A2EA88-A2A7-40DB-A57B-108E294BDB24}" type="pres">
      <dgm:prSet presAssocID="{32D0893C-C866-41D8-9EA3-7F1229AE2455}" presName="desBackupLeftNorm" presStyleCnt="0"/>
      <dgm:spPr/>
    </dgm:pt>
    <dgm:pt modelId="{E568E6FB-F9DE-4CBB-8A61-514E334AE185}" type="pres">
      <dgm:prSet presAssocID="{32D0893C-C866-41D8-9EA3-7F1229AE2455}" presName="desComposite" presStyleCnt="0"/>
      <dgm:spPr/>
    </dgm:pt>
    <dgm:pt modelId="{8260757A-F8BF-404B-BC76-AA7053F8E1FB}" type="pres">
      <dgm:prSet presAssocID="{32D0893C-C866-41D8-9EA3-7F1229AE2455}" presName="desCircle" presStyleLbl="node1" presStyleIdx="4" presStyleCnt="7"/>
      <dgm:spPr/>
    </dgm:pt>
    <dgm:pt modelId="{CE26F193-711C-4AC6-A43B-767636C37E25}" type="pres">
      <dgm:prSet presAssocID="{32D0893C-C866-41D8-9EA3-7F1229AE2455}" presName="chTx" presStyleLbl="revTx" presStyleIdx="10" presStyleCnt="17"/>
      <dgm:spPr/>
    </dgm:pt>
    <dgm:pt modelId="{FDC36092-8165-4468-8F91-6A20564CCF44}" type="pres">
      <dgm:prSet presAssocID="{32D0893C-C866-41D8-9EA3-7F1229AE2455}" presName="desTx" presStyleLbl="revTx" presStyleIdx="11" presStyleCnt="17">
        <dgm:presLayoutVars>
          <dgm:bulletEnabled val="1"/>
        </dgm:presLayoutVars>
      </dgm:prSet>
      <dgm:spPr/>
    </dgm:pt>
    <dgm:pt modelId="{F0F0068F-D089-4F17-8438-1A93805B3E81}" type="pres">
      <dgm:prSet presAssocID="{32D0893C-C866-41D8-9EA3-7F1229AE2455}" presName="desBackupRightNorm" presStyleCnt="0"/>
      <dgm:spPr/>
    </dgm:pt>
    <dgm:pt modelId="{A48C7C00-C407-4BC4-9412-C12F236BE71D}" type="pres">
      <dgm:prSet presAssocID="{6CF673ED-18EC-4295-A069-41919436D804}" presName="desSpace" presStyleCnt="0"/>
      <dgm:spPr/>
    </dgm:pt>
    <dgm:pt modelId="{8C13A356-9D84-4BDF-86CE-BBC2F2A68802}" type="pres">
      <dgm:prSet presAssocID="{D5154138-DA01-4518-8782-45460DE6E835}" presName="parComposite" presStyleCnt="0"/>
      <dgm:spPr/>
    </dgm:pt>
    <dgm:pt modelId="{239569AD-B05E-419A-93B0-13CE65D990F7}" type="pres">
      <dgm:prSet presAssocID="{D5154138-DA01-4518-8782-45460DE6E835}" presName="parBigCircle" presStyleLbl="node0" presStyleIdx="2" presStyleCnt="3"/>
      <dgm:spPr/>
    </dgm:pt>
    <dgm:pt modelId="{2CCF2656-FB5E-4970-94D5-DBCB0C4ABFB1}" type="pres">
      <dgm:prSet presAssocID="{D5154138-DA01-4518-8782-45460DE6E835}" presName="parTx" presStyleLbl="revTx" presStyleIdx="12" presStyleCnt="17"/>
      <dgm:spPr/>
    </dgm:pt>
    <dgm:pt modelId="{CDB13007-B00E-47B8-BC80-EDA273712453}" type="pres">
      <dgm:prSet presAssocID="{D5154138-DA01-4518-8782-45460DE6E835}" presName="bSpace" presStyleCnt="0"/>
      <dgm:spPr/>
    </dgm:pt>
    <dgm:pt modelId="{8F1266E2-45CA-4B4D-B417-2B05ADE8CE14}" type="pres">
      <dgm:prSet presAssocID="{D5154138-DA01-4518-8782-45460DE6E835}" presName="parBackupNorm" presStyleCnt="0"/>
      <dgm:spPr/>
    </dgm:pt>
    <dgm:pt modelId="{8BB4EA3E-4613-4773-B0F5-A2D989035A18}" type="pres">
      <dgm:prSet presAssocID="{E8713042-3029-4565-BAD9-AB30D71BF249}" presName="parSpace" presStyleCnt="0"/>
      <dgm:spPr/>
    </dgm:pt>
    <dgm:pt modelId="{575DF905-E6D0-450E-9E62-E8B31F7775C6}" type="pres">
      <dgm:prSet presAssocID="{F242D1E6-2FD6-43AB-8276-02FEAEAD883B}" presName="desBackupLeftNorm" presStyleCnt="0"/>
      <dgm:spPr/>
    </dgm:pt>
    <dgm:pt modelId="{9BC3CC46-77EF-450B-9981-9B3F95F7CCA1}" type="pres">
      <dgm:prSet presAssocID="{F242D1E6-2FD6-43AB-8276-02FEAEAD883B}" presName="desComposite" presStyleCnt="0"/>
      <dgm:spPr/>
    </dgm:pt>
    <dgm:pt modelId="{D4030F4D-B20D-48C4-9C9A-BDD56EE7C478}" type="pres">
      <dgm:prSet presAssocID="{F242D1E6-2FD6-43AB-8276-02FEAEAD883B}" presName="desCircle" presStyleLbl="node1" presStyleIdx="5" presStyleCnt="7"/>
      <dgm:spPr/>
    </dgm:pt>
    <dgm:pt modelId="{79783ACC-410E-41F9-96FE-7D29C018A5CB}" type="pres">
      <dgm:prSet presAssocID="{F242D1E6-2FD6-43AB-8276-02FEAEAD883B}" presName="chTx" presStyleLbl="revTx" presStyleIdx="13" presStyleCnt="17"/>
      <dgm:spPr/>
    </dgm:pt>
    <dgm:pt modelId="{7F634FA5-FCD9-408C-BAD6-01AFE9F8B115}" type="pres">
      <dgm:prSet presAssocID="{F242D1E6-2FD6-43AB-8276-02FEAEAD883B}" presName="desTx" presStyleLbl="revTx" presStyleIdx="14" presStyleCnt="17">
        <dgm:presLayoutVars>
          <dgm:bulletEnabled val="1"/>
        </dgm:presLayoutVars>
      </dgm:prSet>
      <dgm:spPr/>
    </dgm:pt>
    <dgm:pt modelId="{252B9DA4-25F8-455D-B625-C66EB020CB29}" type="pres">
      <dgm:prSet presAssocID="{F242D1E6-2FD6-43AB-8276-02FEAEAD883B}" presName="desBackupRightNorm" presStyleCnt="0"/>
      <dgm:spPr/>
    </dgm:pt>
    <dgm:pt modelId="{80E998E2-2A4E-46C0-B8F8-A06274FBA56E}" type="pres">
      <dgm:prSet presAssocID="{7B0C3076-1E4E-4A34-9AD5-51499CB0F600}" presName="desSpace" presStyleCnt="0"/>
      <dgm:spPr/>
    </dgm:pt>
    <dgm:pt modelId="{3B826645-188B-430A-A61A-E358543AB35B}" type="pres">
      <dgm:prSet presAssocID="{0A6CE216-643A-440D-8ABD-D23C3D965390}" presName="desBackupLeftNorm" presStyleCnt="0"/>
      <dgm:spPr/>
    </dgm:pt>
    <dgm:pt modelId="{E34B406A-B93A-4603-9F60-422D5EECCF64}" type="pres">
      <dgm:prSet presAssocID="{0A6CE216-643A-440D-8ABD-D23C3D965390}" presName="desComposite" presStyleCnt="0"/>
      <dgm:spPr/>
    </dgm:pt>
    <dgm:pt modelId="{07DB3087-2C39-4810-B16E-EAE5FB8B36AE}" type="pres">
      <dgm:prSet presAssocID="{0A6CE216-643A-440D-8ABD-D23C3D965390}" presName="desCircle" presStyleLbl="node1" presStyleIdx="6" presStyleCnt="7"/>
      <dgm:spPr/>
    </dgm:pt>
    <dgm:pt modelId="{A0E9143B-02D2-4C06-BAF9-DFCB23C2AD0E}" type="pres">
      <dgm:prSet presAssocID="{0A6CE216-643A-440D-8ABD-D23C3D965390}" presName="chTx" presStyleLbl="revTx" presStyleIdx="15" presStyleCnt="17"/>
      <dgm:spPr/>
    </dgm:pt>
    <dgm:pt modelId="{5DCEC94C-D700-4D46-B2DB-ECBC8743D1E2}" type="pres">
      <dgm:prSet presAssocID="{0A6CE216-643A-440D-8ABD-D23C3D965390}" presName="desTx" presStyleLbl="revTx" presStyleIdx="16" presStyleCnt="17">
        <dgm:presLayoutVars>
          <dgm:bulletEnabled val="1"/>
        </dgm:presLayoutVars>
      </dgm:prSet>
      <dgm:spPr/>
    </dgm:pt>
    <dgm:pt modelId="{001E5CBE-CA2A-495B-8727-AEE78BD1568C}" type="pres">
      <dgm:prSet presAssocID="{0A6CE216-643A-440D-8ABD-D23C3D965390}" presName="desBackupRightNorm" presStyleCnt="0"/>
      <dgm:spPr/>
    </dgm:pt>
    <dgm:pt modelId="{54BE285D-41C6-4D36-A4DD-4B7B86398C86}" type="pres">
      <dgm:prSet presAssocID="{32A6EA5B-4C0A-4A75-8A11-24430AE45954}" presName="desSpace" presStyleCnt="0"/>
      <dgm:spPr/>
    </dgm:pt>
  </dgm:ptLst>
  <dgm:cxnLst>
    <dgm:cxn modelId="{7044ED00-3205-48FD-A3F3-8EDD8BBA1783}" type="presOf" srcId="{F242D1E6-2FD6-43AB-8276-02FEAEAD883B}" destId="{79783ACC-410E-41F9-96FE-7D29C018A5CB}" srcOrd="0" destOrd="0" presId="urn:microsoft.com/office/officeart/2008/layout/CircleAccentTimeline"/>
    <dgm:cxn modelId="{D9C25706-9AF7-47B4-9DEB-9F4C6F98ED8F}" srcId="{F3689244-A652-427E-97BD-53E631CD07FA}" destId="{D5154138-DA01-4518-8782-45460DE6E835}" srcOrd="2" destOrd="0" parTransId="{191943F8-9F89-4832-8021-4A833AE95396}" sibTransId="{E8713042-3029-4565-BAD9-AB30D71BF249}"/>
    <dgm:cxn modelId="{C0AACB0F-B3BD-465B-BE2D-BEF82534F750}" type="presOf" srcId="{0A6CE216-643A-440D-8ABD-D23C3D965390}" destId="{A0E9143B-02D2-4C06-BAF9-DFCB23C2AD0E}" srcOrd="0" destOrd="0" presId="urn:microsoft.com/office/officeart/2008/layout/CircleAccentTimeline"/>
    <dgm:cxn modelId="{A2B2921B-C655-440E-A031-4585682F195F}" type="presOf" srcId="{DAB1EB79-B64E-4844-A7DB-CB0475B6D69E}" destId="{C5889D5C-738E-4960-88F1-9F0046497092}" srcOrd="0" destOrd="0" presId="urn:microsoft.com/office/officeart/2008/layout/CircleAccentTimeline"/>
    <dgm:cxn modelId="{E1AC0228-1B14-4B90-B4CE-44B0D8E61DD4}" srcId="{4613F339-7425-45FC-AFB0-136A8554AE08}" destId="{15CB5072-6704-4544-AAF9-FDEEE77A51A0}" srcOrd="0" destOrd="0" parTransId="{FC6DA4CB-8493-40DF-8146-841D138D691F}" sibTransId="{21CDA620-7486-42AF-A473-5F55F19E469E}"/>
    <dgm:cxn modelId="{22FA1340-C29B-4184-8E55-9661A4376C57}" type="presOf" srcId="{4613F339-7425-45FC-AFB0-136A8554AE08}" destId="{7CA6A7E7-F795-492C-9AAD-F2C689FD59FB}" srcOrd="0" destOrd="0" presId="urn:microsoft.com/office/officeart/2008/layout/CircleAccentTimeline"/>
    <dgm:cxn modelId="{8FBA8340-CE24-4B3D-A956-DBC7DF10EA07}" type="presOf" srcId="{2AF404AF-8645-4277-86B4-661876A50307}" destId="{A4EFA32B-1074-4C20-8005-C94B73E4F8F4}" srcOrd="0" destOrd="0" presId="urn:microsoft.com/office/officeart/2008/layout/CircleAccentTimeline"/>
    <dgm:cxn modelId="{46468641-9C38-4B48-9CD2-C86D15A70432}" srcId="{DAB1EB79-B64E-4844-A7DB-CB0475B6D69E}" destId="{32D0893C-C866-41D8-9EA3-7F1229AE2455}" srcOrd="1" destOrd="0" parTransId="{E81EB94E-8D54-488A-9F54-3A2D2796B995}" sibTransId="{6CF673ED-18EC-4295-A069-41919436D804}"/>
    <dgm:cxn modelId="{F6055247-FB46-4261-9C7B-1FCFB08740BC}" type="presOf" srcId="{AFBC303D-713A-4E95-9971-30418D74CBAC}" destId="{7E49882E-5469-4017-8179-022E8F4F63B7}" srcOrd="0" destOrd="0" presId="urn:microsoft.com/office/officeart/2008/layout/CircleAccentTimeline"/>
    <dgm:cxn modelId="{00627F7D-A8FE-4DDC-BF5E-B52F25151F1F}" type="presOf" srcId="{32D0893C-C866-41D8-9EA3-7F1229AE2455}" destId="{CE26F193-711C-4AC6-A43B-767636C37E25}" srcOrd="0" destOrd="0" presId="urn:microsoft.com/office/officeart/2008/layout/CircleAccentTimeline"/>
    <dgm:cxn modelId="{30059781-01B8-4B40-B12A-6DAAA2813A56}" srcId="{DAB1EB79-B64E-4844-A7DB-CB0475B6D69E}" destId="{2AF404AF-8645-4277-86B4-661876A50307}" srcOrd="0" destOrd="0" parTransId="{BD9AAD2D-BEE1-41C0-AC3E-C15474684D48}" sibTransId="{02060ABB-B119-4964-A385-AFBDE5CEBB28}"/>
    <dgm:cxn modelId="{8D72E598-E151-4DF0-AE90-8EE98531087E}" type="presOf" srcId="{1D31783C-286B-452D-B91E-0CCC71DEA13F}" destId="{BAB45CEB-124D-4238-9BCC-6E753BFBBE6D}" srcOrd="0" destOrd="0" presId="urn:microsoft.com/office/officeart/2008/layout/CircleAccentTimeline"/>
    <dgm:cxn modelId="{0E7C70A1-FC41-4B1B-8261-E273AF482BA6}" srcId="{4613F339-7425-45FC-AFB0-136A8554AE08}" destId="{1D31783C-286B-452D-B91E-0CCC71DEA13F}" srcOrd="1" destOrd="0" parTransId="{6E7AD47E-FCF5-4D1F-9EA4-B373B4F28D84}" sibTransId="{56538510-E5B5-4468-8590-3811F15E41ED}"/>
    <dgm:cxn modelId="{63FE8EAB-98B7-442F-8924-CBC94C78C873}" type="presOf" srcId="{D5154138-DA01-4518-8782-45460DE6E835}" destId="{2CCF2656-FB5E-4970-94D5-DBCB0C4ABFB1}" srcOrd="0" destOrd="0" presId="urn:microsoft.com/office/officeart/2008/layout/CircleAccentTimeline"/>
    <dgm:cxn modelId="{DEB4C2DA-10F1-4602-9993-F6EA80FA350F}" srcId="{F3689244-A652-427E-97BD-53E631CD07FA}" destId="{4613F339-7425-45FC-AFB0-136A8554AE08}" srcOrd="0" destOrd="0" parTransId="{AE0D9240-BDE9-4DCC-A3B8-61D5F227F736}" sibTransId="{9E1274A8-5D72-4EE8-AB13-F64BE78029E8}"/>
    <dgm:cxn modelId="{1E51E6DD-3F76-4E23-8913-4D2CEE39F773}" srcId="{F3689244-A652-427E-97BD-53E631CD07FA}" destId="{DAB1EB79-B64E-4844-A7DB-CB0475B6D69E}" srcOrd="1" destOrd="0" parTransId="{55D67FAF-6BBD-4948-AFD6-437CC653739F}" sibTransId="{4447F830-8426-4344-81D9-DE874A5FA9D9}"/>
    <dgm:cxn modelId="{038AD7EE-D806-4A2C-BF79-530210A21A4E}" type="presOf" srcId="{15CB5072-6704-4544-AAF9-FDEEE77A51A0}" destId="{0E804B0E-E43B-4ECD-988E-8B8A5BC8D989}" srcOrd="0" destOrd="0" presId="urn:microsoft.com/office/officeart/2008/layout/CircleAccentTimeline"/>
    <dgm:cxn modelId="{1E547BF1-9091-4C33-BAF3-F0E6F9BB4A81}" srcId="{4613F339-7425-45FC-AFB0-136A8554AE08}" destId="{AFBC303D-713A-4E95-9971-30418D74CBAC}" srcOrd="2" destOrd="0" parTransId="{D7D1E819-1D4D-46EE-B9B4-EA2829F8DA31}" sibTransId="{E0F32E8D-791C-4365-9D46-82F05FD8F826}"/>
    <dgm:cxn modelId="{DB5662F3-5A1C-4789-924D-9F5F09777134}" srcId="{D5154138-DA01-4518-8782-45460DE6E835}" destId="{0A6CE216-643A-440D-8ABD-D23C3D965390}" srcOrd="1" destOrd="0" parTransId="{14821189-9962-4860-B7DA-91A9C4538D3D}" sibTransId="{32A6EA5B-4C0A-4A75-8A11-24430AE45954}"/>
    <dgm:cxn modelId="{99C958F3-1CFB-40E9-B6DD-CE7EA8F6CAFA}" type="presOf" srcId="{F3689244-A652-427E-97BD-53E631CD07FA}" destId="{9D9E5C68-45D3-4C3C-AE9B-04A0B326EC75}" srcOrd="0" destOrd="0" presId="urn:microsoft.com/office/officeart/2008/layout/CircleAccentTimeline"/>
    <dgm:cxn modelId="{8DE2A3FE-D67B-4472-90CD-9E85AE32D793}" srcId="{D5154138-DA01-4518-8782-45460DE6E835}" destId="{F242D1E6-2FD6-43AB-8276-02FEAEAD883B}" srcOrd="0" destOrd="0" parTransId="{AEB92621-2EE7-4085-AA0C-724AD1B49F4F}" sibTransId="{7B0C3076-1E4E-4A34-9AD5-51499CB0F600}"/>
    <dgm:cxn modelId="{2EC1708F-56D5-4E38-831D-8BC9E0BB810D}" type="presParOf" srcId="{9D9E5C68-45D3-4C3C-AE9B-04A0B326EC75}" destId="{62609F90-AE25-474A-9446-398CD9D3E2B9}" srcOrd="0" destOrd="0" presId="urn:microsoft.com/office/officeart/2008/layout/CircleAccentTimeline"/>
    <dgm:cxn modelId="{839447EA-BB6F-4B37-A6A2-350FCBFF6510}" type="presParOf" srcId="{62609F90-AE25-474A-9446-398CD9D3E2B9}" destId="{3B48D7BF-4AE7-4716-8AE9-91181B0CF291}" srcOrd="0" destOrd="0" presId="urn:microsoft.com/office/officeart/2008/layout/CircleAccentTimeline"/>
    <dgm:cxn modelId="{E23300D8-514F-40F4-9B69-D2A1188EAA78}" type="presParOf" srcId="{62609F90-AE25-474A-9446-398CD9D3E2B9}" destId="{7CA6A7E7-F795-492C-9AAD-F2C689FD59FB}" srcOrd="1" destOrd="0" presId="urn:microsoft.com/office/officeart/2008/layout/CircleAccentTimeline"/>
    <dgm:cxn modelId="{06461263-8D97-439F-B710-A63058692676}" type="presParOf" srcId="{62609F90-AE25-474A-9446-398CD9D3E2B9}" destId="{E36CD5B6-01C9-4ED4-87C0-828C886E682D}" srcOrd="2" destOrd="0" presId="urn:microsoft.com/office/officeart/2008/layout/CircleAccentTimeline"/>
    <dgm:cxn modelId="{A9103C7A-D3FA-446B-963C-8138B40DD429}" type="presParOf" srcId="{9D9E5C68-45D3-4C3C-AE9B-04A0B326EC75}" destId="{C2F50D17-57E0-45B9-AFCD-6DCD818E9D82}" srcOrd="1" destOrd="0" presId="urn:microsoft.com/office/officeart/2008/layout/CircleAccentTimeline"/>
    <dgm:cxn modelId="{BA385082-ADDD-43B9-9ABB-CDAF6534D936}" type="presParOf" srcId="{9D9E5C68-45D3-4C3C-AE9B-04A0B326EC75}" destId="{0FA2B4A4-30DA-49A1-9539-6309D168209B}" srcOrd="2" destOrd="0" presId="urn:microsoft.com/office/officeart/2008/layout/CircleAccentTimeline"/>
    <dgm:cxn modelId="{4369B5CB-0806-47C9-B3BB-B7C70970996E}" type="presParOf" srcId="{9D9E5C68-45D3-4C3C-AE9B-04A0B326EC75}" destId="{A50B49ED-C59E-4E05-A4FA-BB7C7E278B26}" srcOrd="3" destOrd="0" presId="urn:microsoft.com/office/officeart/2008/layout/CircleAccentTimeline"/>
    <dgm:cxn modelId="{255EE3D7-8999-4F62-B442-4D5B7216C972}" type="presParOf" srcId="{9D9E5C68-45D3-4C3C-AE9B-04A0B326EC75}" destId="{04C50FDF-8B6B-420C-BBA9-A668F0B49DF7}" srcOrd="4" destOrd="0" presId="urn:microsoft.com/office/officeart/2008/layout/CircleAccentTimeline"/>
    <dgm:cxn modelId="{E4A2CB02-E101-4D12-ABD0-38900844E3F6}" type="presParOf" srcId="{04C50FDF-8B6B-420C-BBA9-A668F0B49DF7}" destId="{CF081F23-6658-4534-A4C1-502C497F4156}" srcOrd="0" destOrd="0" presId="urn:microsoft.com/office/officeart/2008/layout/CircleAccentTimeline"/>
    <dgm:cxn modelId="{2BDC133F-D2DF-4557-9FB1-E5EDAF0346FB}" type="presParOf" srcId="{04C50FDF-8B6B-420C-BBA9-A668F0B49DF7}" destId="{0E804B0E-E43B-4ECD-988E-8B8A5BC8D989}" srcOrd="1" destOrd="0" presId="urn:microsoft.com/office/officeart/2008/layout/CircleAccentTimeline"/>
    <dgm:cxn modelId="{C6AF7920-F16F-4C13-A512-6EBDD4DBCE76}" type="presParOf" srcId="{04C50FDF-8B6B-420C-BBA9-A668F0B49DF7}" destId="{6EE744D5-634E-42A5-9429-7776767F3529}" srcOrd="2" destOrd="0" presId="urn:microsoft.com/office/officeart/2008/layout/CircleAccentTimeline"/>
    <dgm:cxn modelId="{7BA0C6B6-32FC-4344-A67D-E2F4B5DC588E}" type="presParOf" srcId="{9D9E5C68-45D3-4C3C-AE9B-04A0B326EC75}" destId="{184C31D2-926E-4AA8-8709-E32D04C5E25C}" srcOrd="5" destOrd="0" presId="urn:microsoft.com/office/officeart/2008/layout/CircleAccentTimeline"/>
    <dgm:cxn modelId="{DF7AE612-F828-484D-9356-8745CE2A30C9}" type="presParOf" srcId="{9D9E5C68-45D3-4C3C-AE9B-04A0B326EC75}" destId="{017DAC6F-89C7-42B2-B633-220B3A42AA83}" srcOrd="6" destOrd="0" presId="urn:microsoft.com/office/officeart/2008/layout/CircleAccentTimeline"/>
    <dgm:cxn modelId="{1187A567-90BB-4B98-B5D1-242DAAFA5963}" type="presParOf" srcId="{9D9E5C68-45D3-4C3C-AE9B-04A0B326EC75}" destId="{868A8EB3-D223-4B64-9F43-57F7D71175F6}" srcOrd="7" destOrd="0" presId="urn:microsoft.com/office/officeart/2008/layout/CircleAccentTimeline"/>
    <dgm:cxn modelId="{E4B8423C-3471-4978-B924-289352A57B20}" type="presParOf" srcId="{9D9E5C68-45D3-4C3C-AE9B-04A0B326EC75}" destId="{59CE6ED4-2364-4416-A8A1-091D2C219465}" srcOrd="8" destOrd="0" presId="urn:microsoft.com/office/officeart/2008/layout/CircleAccentTimeline"/>
    <dgm:cxn modelId="{FB479305-99C8-46FC-90E3-A693D925EEFD}" type="presParOf" srcId="{59CE6ED4-2364-4416-A8A1-091D2C219465}" destId="{D45339AD-FEED-413D-9027-B36C33102C09}" srcOrd="0" destOrd="0" presId="urn:microsoft.com/office/officeart/2008/layout/CircleAccentTimeline"/>
    <dgm:cxn modelId="{8A984C88-E730-40AA-9D75-A0FB1BB9E127}" type="presParOf" srcId="{59CE6ED4-2364-4416-A8A1-091D2C219465}" destId="{BAB45CEB-124D-4238-9BCC-6E753BFBBE6D}" srcOrd="1" destOrd="0" presId="urn:microsoft.com/office/officeart/2008/layout/CircleAccentTimeline"/>
    <dgm:cxn modelId="{7A3BFD8B-C973-4AB8-A6E1-6E7E5499AC48}" type="presParOf" srcId="{59CE6ED4-2364-4416-A8A1-091D2C219465}" destId="{FF817121-34DA-4410-B95A-04F8EA780FDF}" srcOrd="2" destOrd="0" presId="urn:microsoft.com/office/officeart/2008/layout/CircleAccentTimeline"/>
    <dgm:cxn modelId="{9D8F64F2-9EAE-4540-9672-2AEF04574091}" type="presParOf" srcId="{9D9E5C68-45D3-4C3C-AE9B-04A0B326EC75}" destId="{2C748B0D-DD3B-434A-B0C3-24F7D2B83A0D}" srcOrd="9" destOrd="0" presId="urn:microsoft.com/office/officeart/2008/layout/CircleAccentTimeline"/>
    <dgm:cxn modelId="{1C5472E5-4C94-470B-9408-75C4311A3EE7}" type="presParOf" srcId="{9D9E5C68-45D3-4C3C-AE9B-04A0B326EC75}" destId="{112DFEF0-56B9-41F2-A69B-BA3423F7607F}" srcOrd="10" destOrd="0" presId="urn:microsoft.com/office/officeart/2008/layout/CircleAccentTimeline"/>
    <dgm:cxn modelId="{5A613821-98A2-425F-8622-ED1574436756}" type="presParOf" srcId="{9D9E5C68-45D3-4C3C-AE9B-04A0B326EC75}" destId="{6981A171-EE1E-4A3D-9111-16029513A6C7}" srcOrd="11" destOrd="0" presId="urn:microsoft.com/office/officeart/2008/layout/CircleAccentTimeline"/>
    <dgm:cxn modelId="{59FDA846-75A4-40AC-A149-2E433D87D03F}" type="presParOf" srcId="{9D9E5C68-45D3-4C3C-AE9B-04A0B326EC75}" destId="{DD4C9A71-A4F7-46B7-802D-E47357BE955A}" srcOrd="12" destOrd="0" presId="urn:microsoft.com/office/officeart/2008/layout/CircleAccentTimeline"/>
    <dgm:cxn modelId="{B1D87393-888A-4029-B7BA-030FE6145848}" type="presParOf" srcId="{DD4C9A71-A4F7-46B7-802D-E47357BE955A}" destId="{DE0B1F98-BD2F-4536-BD19-3BCB4EFEF5F9}" srcOrd="0" destOrd="0" presId="urn:microsoft.com/office/officeart/2008/layout/CircleAccentTimeline"/>
    <dgm:cxn modelId="{4A549723-A81D-4CC4-9798-C69D0175147F}" type="presParOf" srcId="{DD4C9A71-A4F7-46B7-802D-E47357BE955A}" destId="{7E49882E-5469-4017-8179-022E8F4F63B7}" srcOrd="1" destOrd="0" presId="urn:microsoft.com/office/officeart/2008/layout/CircleAccentTimeline"/>
    <dgm:cxn modelId="{B109AF50-DE7E-4ABE-9D18-BEE33748C3BB}" type="presParOf" srcId="{DD4C9A71-A4F7-46B7-802D-E47357BE955A}" destId="{844E0025-5F3A-47B7-8157-C7C1C8C306E0}" srcOrd="2" destOrd="0" presId="urn:microsoft.com/office/officeart/2008/layout/CircleAccentTimeline"/>
    <dgm:cxn modelId="{60AF6A10-1D3C-4B0D-ACAE-520499B9CA8B}" type="presParOf" srcId="{9D9E5C68-45D3-4C3C-AE9B-04A0B326EC75}" destId="{77A3DB79-A494-43EF-8DC1-6B6DAAD566DC}" srcOrd="13" destOrd="0" presId="urn:microsoft.com/office/officeart/2008/layout/CircleAccentTimeline"/>
    <dgm:cxn modelId="{A0D8C5DD-2686-48B9-A8E4-964147059914}" type="presParOf" srcId="{9D9E5C68-45D3-4C3C-AE9B-04A0B326EC75}" destId="{1D2AFAC8-1F9E-4847-A756-5173D184670D}" srcOrd="14" destOrd="0" presId="urn:microsoft.com/office/officeart/2008/layout/CircleAccentTimeline"/>
    <dgm:cxn modelId="{EBD51D6E-9C21-4806-ABE5-137A5216510E}" type="presParOf" srcId="{9D9E5C68-45D3-4C3C-AE9B-04A0B326EC75}" destId="{E217BA10-6E7F-431B-8F35-044BF171CC9D}" srcOrd="15" destOrd="0" presId="urn:microsoft.com/office/officeart/2008/layout/CircleAccentTimeline"/>
    <dgm:cxn modelId="{F5C7EB40-C85B-498F-B932-BAC89A4D0C7C}" type="presParOf" srcId="{E217BA10-6E7F-431B-8F35-044BF171CC9D}" destId="{E9C12A2A-53DF-4D39-A030-872C70EF165C}" srcOrd="0" destOrd="0" presId="urn:microsoft.com/office/officeart/2008/layout/CircleAccentTimeline"/>
    <dgm:cxn modelId="{D58B675E-A20C-4DEF-B474-907B85888BEF}" type="presParOf" srcId="{E217BA10-6E7F-431B-8F35-044BF171CC9D}" destId="{C5889D5C-738E-4960-88F1-9F0046497092}" srcOrd="1" destOrd="0" presId="urn:microsoft.com/office/officeart/2008/layout/CircleAccentTimeline"/>
    <dgm:cxn modelId="{8928D3E0-090A-4CD6-AD35-8852E6608E40}" type="presParOf" srcId="{E217BA10-6E7F-431B-8F35-044BF171CC9D}" destId="{A21F1578-D627-4A2D-91D3-512AC71DFDFB}" srcOrd="2" destOrd="0" presId="urn:microsoft.com/office/officeart/2008/layout/CircleAccentTimeline"/>
    <dgm:cxn modelId="{76DB9C6B-2E8A-4D0C-B26A-475554EFB343}" type="presParOf" srcId="{9D9E5C68-45D3-4C3C-AE9B-04A0B326EC75}" destId="{35804A66-E2CD-4A31-A25A-D0AC84D33C5C}" srcOrd="16" destOrd="0" presId="urn:microsoft.com/office/officeart/2008/layout/CircleAccentTimeline"/>
    <dgm:cxn modelId="{DDC3BBC4-B790-4EC8-A30D-1557F6ED8970}" type="presParOf" srcId="{9D9E5C68-45D3-4C3C-AE9B-04A0B326EC75}" destId="{5F26030C-1D4F-4F11-9BE3-40AEC44AB785}" srcOrd="17" destOrd="0" presId="urn:microsoft.com/office/officeart/2008/layout/CircleAccentTimeline"/>
    <dgm:cxn modelId="{033F4274-B051-42C2-8044-4E72A52D5626}" type="presParOf" srcId="{9D9E5C68-45D3-4C3C-AE9B-04A0B326EC75}" destId="{7B1DDC22-2676-408F-8130-CF315B9AF20F}" srcOrd="18" destOrd="0" presId="urn:microsoft.com/office/officeart/2008/layout/CircleAccentTimeline"/>
    <dgm:cxn modelId="{E11FF271-89D7-4774-AB83-80414E8AE0CD}" type="presParOf" srcId="{9D9E5C68-45D3-4C3C-AE9B-04A0B326EC75}" destId="{FDEAE7A0-C1A0-4077-8D59-301E5FCB0EB3}" srcOrd="19" destOrd="0" presId="urn:microsoft.com/office/officeart/2008/layout/CircleAccentTimeline"/>
    <dgm:cxn modelId="{485760A1-2402-4070-BD86-685D6D82F316}" type="presParOf" srcId="{FDEAE7A0-C1A0-4077-8D59-301E5FCB0EB3}" destId="{9CB0EF50-9359-454B-BD10-568090048130}" srcOrd="0" destOrd="0" presId="urn:microsoft.com/office/officeart/2008/layout/CircleAccentTimeline"/>
    <dgm:cxn modelId="{4EA0F1F3-4E91-4061-9967-903186D1E96F}" type="presParOf" srcId="{FDEAE7A0-C1A0-4077-8D59-301E5FCB0EB3}" destId="{A4EFA32B-1074-4C20-8005-C94B73E4F8F4}" srcOrd="1" destOrd="0" presId="urn:microsoft.com/office/officeart/2008/layout/CircleAccentTimeline"/>
    <dgm:cxn modelId="{88E5F2DB-CC9D-48CB-B96C-9AA160704B43}" type="presParOf" srcId="{FDEAE7A0-C1A0-4077-8D59-301E5FCB0EB3}" destId="{D7D32CFC-621D-4541-9CC0-28FBDAB1339B}" srcOrd="2" destOrd="0" presId="urn:microsoft.com/office/officeart/2008/layout/CircleAccentTimeline"/>
    <dgm:cxn modelId="{7AA87098-66F0-4B2D-BAE5-077BAB7DBA70}" type="presParOf" srcId="{9D9E5C68-45D3-4C3C-AE9B-04A0B326EC75}" destId="{B8A1D7DC-4D76-48EC-80B6-0333D8627083}" srcOrd="20" destOrd="0" presId="urn:microsoft.com/office/officeart/2008/layout/CircleAccentTimeline"/>
    <dgm:cxn modelId="{130148E5-7097-458B-A8E6-E64178978065}" type="presParOf" srcId="{9D9E5C68-45D3-4C3C-AE9B-04A0B326EC75}" destId="{E73C1029-343F-4C58-96F9-8E431D600D83}" srcOrd="21" destOrd="0" presId="urn:microsoft.com/office/officeart/2008/layout/CircleAccentTimeline"/>
    <dgm:cxn modelId="{2AB7E8FF-67E1-47B3-B484-E68FEC68F3ED}" type="presParOf" srcId="{9D9E5C68-45D3-4C3C-AE9B-04A0B326EC75}" destId="{A8A2EA88-A2A7-40DB-A57B-108E294BDB24}" srcOrd="22" destOrd="0" presId="urn:microsoft.com/office/officeart/2008/layout/CircleAccentTimeline"/>
    <dgm:cxn modelId="{8803FF0D-4F3C-4368-AAC0-CA463B3E037F}" type="presParOf" srcId="{9D9E5C68-45D3-4C3C-AE9B-04A0B326EC75}" destId="{E568E6FB-F9DE-4CBB-8A61-514E334AE185}" srcOrd="23" destOrd="0" presId="urn:microsoft.com/office/officeart/2008/layout/CircleAccentTimeline"/>
    <dgm:cxn modelId="{22CDB700-B9E9-40E1-B86D-C87A3CFC79D3}" type="presParOf" srcId="{E568E6FB-F9DE-4CBB-8A61-514E334AE185}" destId="{8260757A-F8BF-404B-BC76-AA7053F8E1FB}" srcOrd="0" destOrd="0" presId="urn:microsoft.com/office/officeart/2008/layout/CircleAccentTimeline"/>
    <dgm:cxn modelId="{75BCE472-F6AB-4CBA-9891-FE06E22DF759}" type="presParOf" srcId="{E568E6FB-F9DE-4CBB-8A61-514E334AE185}" destId="{CE26F193-711C-4AC6-A43B-767636C37E25}" srcOrd="1" destOrd="0" presId="urn:microsoft.com/office/officeart/2008/layout/CircleAccentTimeline"/>
    <dgm:cxn modelId="{A9FAC7CD-756B-4CB6-843C-F8D147593C04}" type="presParOf" srcId="{E568E6FB-F9DE-4CBB-8A61-514E334AE185}" destId="{FDC36092-8165-4468-8F91-6A20564CCF44}" srcOrd="2" destOrd="0" presId="urn:microsoft.com/office/officeart/2008/layout/CircleAccentTimeline"/>
    <dgm:cxn modelId="{5384C27B-D8C5-4D59-88A9-EB01196074BE}" type="presParOf" srcId="{9D9E5C68-45D3-4C3C-AE9B-04A0B326EC75}" destId="{F0F0068F-D089-4F17-8438-1A93805B3E81}" srcOrd="24" destOrd="0" presId="urn:microsoft.com/office/officeart/2008/layout/CircleAccentTimeline"/>
    <dgm:cxn modelId="{B2153D87-E22D-4255-B406-F7156C9A5B9E}" type="presParOf" srcId="{9D9E5C68-45D3-4C3C-AE9B-04A0B326EC75}" destId="{A48C7C00-C407-4BC4-9412-C12F236BE71D}" srcOrd="25" destOrd="0" presId="urn:microsoft.com/office/officeart/2008/layout/CircleAccentTimeline"/>
    <dgm:cxn modelId="{739CAA17-7297-4198-A75F-54F60DE02ED3}" type="presParOf" srcId="{9D9E5C68-45D3-4C3C-AE9B-04A0B326EC75}" destId="{8C13A356-9D84-4BDF-86CE-BBC2F2A68802}" srcOrd="26" destOrd="0" presId="urn:microsoft.com/office/officeart/2008/layout/CircleAccentTimeline"/>
    <dgm:cxn modelId="{08FFA2A8-49C8-47B0-A259-4784BB8FB656}" type="presParOf" srcId="{8C13A356-9D84-4BDF-86CE-BBC2F2A68802}" destId="{239569AD-B05E-419A-93B0-13CE65D990F7}" srcOrd="0" destOrd="0" presId="urn:microsoft.com/office/officeart/2008/layout/CircleAccentTimeline"/>
    <dgm:cxn modelId="{099DF040-B533-4D4F-92D3-4F3DB01A709C}" type="presParOf" srcId="{8C13A356-9D84-4BDF-86CE-BBC2F2A68802}" destId="{2CCF2656-FB5E-4970-94D5-DBCB0C4ABFB1}" srcOrd="1" destOrd="0" presId="urn:microsoft.com/office/officeart/2008/layout/CircleAccentTimeline"/>
    <dgm:cxn modelId="{3FD6F63C-995F-4677-9CB9-C4A4C433754B}" type="presParOf" srcId="{8C13A356-9D84-4BDF-86CE-BBC2F2A68802}" destId="{CDB13007-B00E-47B8-BC80-EDA273712453}" srcOrd="2" destOrd="0" presId="urn:microsoft.com/office/officeart/2008/layout/CircleAccentTimeline"/>
    <dgm:cxn modelId="{5757EB46-1291-4A5B-9D44-CF900223E3E5}" type="presParOf" srcId="{9D9E5C68-45D3-4C3C-AE9B-04A0B326EC75}" destId="{8F1266E2-45CA-4B4D-B417-2B05ADE8CE14}" srcOrd="27" destOrd="0" presId="urn:microsoft.com/office/officeart/2008/layout/CircleAccentTimeline"/>
    <dgm:cxn modelId="{9A5E7F19-1B60-4CFD-9176-8421AAD5FB49}" type="presParOf" srcId="{9D9E5C68-45D3-4C3C-AE9B-04A0B326EC75}" destId="{8BB4EA3E-4613-4773-B0F5-A2D989035A18}" srcOrd="28" destOrd="0" presId="urn:microsoft.com/office/officeart/2008/layout/CircleAccentTimeline"/>
    <dgm:cxn modelId="{61B89249-8960-4C0B-9A19-F333E2EB47EF}" type="presParOf" srcId="{9D9E5C68-45D3-4C3C-AE9B-04A0B326EC75}" destId="{575DF905-E6D0-450E-9E62-E8B31F7775C6}" srcOrd="29" destOrd="0" presId="urn:microsoft.com/office/officeart/2008/layout/CircleAccentTimeline"/>
    <dgm:cxn modelId="{E441F1CE-26E6-4A10-A331-113686D261D5}" type="presParOf" srcId="{9D9E5C68-45D3-4C3C-AE9B-04A0B326EC75}" destId="{9BC3CC46-77EF-450B-9981-9B3F95F7CCA1}" srcOrd="30" destOrd="0" presId="urn:microsoft.com/office/officeart/2008/layout/CircleAccentTimeline"/>
    <dgm:cxn modelId="{1F35B52C-C122-478A-9EED-381F60A97F6B}" type="presParOf" srcId="{9BC3CC46-77EF-450B-9981-9B3F95F7CCA1}" destId="{D4030F4D-B20D-48C4-9C9A-BDD56EE7C478}" srcOrd="0" destOrd="0" presId="urn:microsoft.com/office/officeart/2008/layout/CircleAccentTimeline"/>
    <dgm:cxn modelId="{1D5754AE-8DE6-4DDE-A211-2FB5C5CBA962}" type="presParOf" srcId="{9BC3CC46-77EF-450B-9981-9B3F95F7CCA1}" destId="{79783ACC-410E-41F9-96FE-7D29C018A5CB}" srcOrd="1" destOrd="0" presId="urn:microsoft.com/office/officeart/2008/layout/CircleAccentTimeline"/>
    <dgm:cxn modelId="{531E8EEB-E3E1-431D-ABFD-9F2248842124}" type="presParOf" srcId="{9BC3CC46-77EF-450B-9981-9B3F95F7CCA1}" destId="{7F634FA5-FCD9-408C-BAD6-01AFE9F8B115}" srcOrd="2" destOrd="0" presId="urn:microsoft.com/office/officeart/2008/layout/CircleAccentTimeline"/>
    <dgm:cxn modelId="{D93496D7-855C-4838-B9B5-5C47A81F551C}" type="presParOf" srcId="{9D9E5C68-45D3-4C3C-AE9B-04A0B326EC75}" destId="{252B9DA4-25F8-455D-B625-C66EB020CB29}" srcOrd="31" destOrd="0" presId="urn:microsoft.com/office/officeart/2008/layout/CircleAccentTimeline"/>
    <dgm:cxn modelId="{DC98DE3B-53DB-4C2C-91FE-1AAAF2439654}" type="presParOf" srcId="{9D9E5C68-45D3-4C3C-AE9B-04A0B326EC75}" destId="{80E998E2-2A4E-46C0-B8F8-A06274FBA56E}" srcOrd="32" destOrd="0" presId="urn:microsoft.com/office/officeart/2008/layout/CircleAccentTimeline"/>
    <dgm:cxn modelId="{759860A1-91C4-49A4-A4B7-015EF4847666}" type="presParOf" srcId="{9D9E5C68-45D3-4C3C-AE9B-04A0B326EC75}" destId="{3B826645-188B-430A-A61A-E358543AB35B}" srcOrd="33" destOrd="0" presId="urn:microsoft.com/office/officeart/2008/layout/CircleAccentTimeline"/>
    <dgm:cxn modelId="{327D3A6B-2883-4326-A74C-9ABAD556567D}" type="presParOf" srcId="{9D9E5C68-45D3-4C3C-AE9B-04A0B326EC75}" destId="{E34B406A-B93A-4603-9F60-422D5EECCF64}" srcOrd="34" destOrd="0" presId="urn:microsoft.com/office/officeart/2008/layout/CircleAccentTimeline"/>
    <dgm:cxn modelId="{AD5CDD40-1BB3-4847-9798-25B56D401E17}" type="presParOf" srcId="{E34B406A-B93A-4603-9F60-422D5EECCF64}" destId="{07DB3087-2C39-4810-B16E-EAE5FB8B36AE}" srcOrd="0" destOrd="0" presId="urn:microsoft.com/office/officeart/2008/layout/CircleAccentTimeline"/>
    <dgm:cxn modelId="{66DC8767-E91C-4305-9E6F-5F5E447E608E}" type="presParOf" srcId="{E34B406A-B93A-4603-9F60-422D5EECCF64}" destId="{A0E9143B-02D2-4C06-BAF9-DFCB23C2AD0E}" srcOrd="1" destOrd="0" presId="urn:microsoft.com/office/officeart/2008/layout/CircleAccentTimeline"/>
    <dgm:cxn modelId="{4690165D-3B82-4C2B-8157-478433FE6D75}" type="presParOf" srcId="{E34B406A-B93A-4603-9F60-422D5EECCF64}" destId="{5DCEC94C-D700-4D46-B2DB-ECBC8743D1E2}" srcOrd="2" destOrd="0" presId="urn:microsoft.com/office/officeart/2008/layout/CircleAccentTimeline"/>
    <dgm:cxn modelId="{B0C76D2B-442C-4174-BCA3-632B9418D96B}" type="presParOf" srcId="{9D9E5C68-45D3-4C3C-AE9B-04A0B326EC75}" destId="{001E5CBE-CA2A-495B-8727-AEE78BD1568C}" srcOrd="35" destOrd="0" presId="urn:microsoft.com/office/officeart/2008/layout/CircleAccentTimeline"/>
    <dgm:cxn modelId="{83E8BD8C-2187-4DB4-B92E-1EDB23142E9E}" type="presParOf" srcId="{9D9E5C68-45D3-4C3C-AE9B-04A0B326EC75}" destId="{54BE285D-41C6-4D36-A4DD-4B7B86398C86}" srcOrd="36" destOrd="0" presId="urn:microsoft.com/office/officeart/2008/layout/CircleAccentTimeline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84AE0F-F886-4188-8D56-67002EA2C820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50C9E45C-BBB4-47A8-8078-87B95EBB1EC9}">
      <dgm:prSet custT="1"/>
      <dgm:spPr/>
      <dgm:t>
        <a:bodyPr/>
        <a:lstStyle/>
        <a:p>
          <a:pPr>
            <a:defRPr b="1"/>
          </a:pPr>
          <a:r>
            <a:rPr 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2024.01 </a:t>
          </a: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 Foundation of ROOTSME Co. Ltd.</a:t>
          </a:r>
          <a:endParaRPr lang="en-US" sz="1000" dirty="0">
            <a:solidFill>
              <a:srgbClr val="4A4E5A"/>
            </a:solidFill>
            <a:latin typeface="+mn-ea"/>
            <a:ea typeface="+mn-ea"/>
            <a:cs typeface="+mn-cs"/>
          </a:endParaRPr>
        </a:p>
      </dgm:t>
    </dgm:pt>
    <dgm:pt modelId="{59476093-1EC3-4359-A996-D01A607ECEEE}" type="parTrans" cxnId="{70518EC1-3FA4-4405-A206-807EDBEC19F0}">
      <dgm:prSet/>
      <dgm:spPr/>
      <dgm:t>
        <a:bodyPr/>
        <a:lstStyle/>
        <a:p>
          <a:endParaRPr lang="en-US" sz="1000">
            <a:latin typeface="+mn-ea"/>
            <a:ea typeface="+mn-ea"/>
          </a:endParaRPr>
        </a:p>
      </dgm:t>
    </dgm:pt>
    <dgm:pt modelId="{427D6E8D-6A36-4932-8665-DDA0470833FE}" type="sibTrans" cxnId="{70518EC1-3FA4-4405-A206-807EDBEC19F0}">
      <dgm:prSet/>
      <dgm:spPr/>
      <dgm:t>
        <a:bodyPr/>
        <a:lstStyle/>
        <a:p>
          <a:endParaRPr lang="en-US" sz="1000">
            <a:latin typeface="+mn-ea"/>
            <a:ea typeface="+mn-ea"/>
          </a:endParaRPr>
        </a:p>
      </dgm:t>
    </dgm:pt>
    <dgm:pt modelId="{D65DB4B7-D919-4A13-BB5F-5050A8790D03}">
      <dgm:prSet custT="1"/>
      <dgm:spPr/>
      <dgm:t>
        <a:bodyPr/>
        <a:lstStyle/>
        <a:p>
          <a:pPr>
            <a:defRPr b="1"/>
          </a:pPr>
          <a:r>
            <a:rPr 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2024.</a:t>
          </a: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08 </a:t>
          </a:r>
        </a:p>
        <a:p>
          <a:pPr>
            <a:defRPr b="1"/>
          </a:pPr>
          <a:r>
            <a:rPr 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R.THERMA RF Micro Needle development</a:t>
          </a:r>
        </a:p>
      </dgm:t>
    </dgm:pt>
    <dgm:pt modelId="{655B8AE8-9E7E-496E-B88B-37E6EBF6EA29}" type="parTrans" cxnId="{F1AF2F1F-F379-478D-8E17-FDF4A6E8D3E6}">
      <dgm:prSet/>
      <dgm:spPr/>
      <dgm:t>
        <a:bodyPr/>
        <a:lstStyle/>
        <a:p>
          <a:endParaRPr lang="en-US" sz="1000">
            <a:latin typeface="+mn-ea"/>
            <a:ea typeface="+mn-ea"/>
          </a:endParaRPr>
        </a:p>
      </dgm:t>
    </dgm:pt>
    <dgm:pt modelId="{B06C9810-C8B6-47E3-8FE4-D9603BC85C0F}" type="sibTrans" cxnId="{F1AF2F1F-F379-478D-8E17-FDF4A6E8D3E6}">
      <dgm:prSet/>
      <dgm:spPr/>
      <dgm:t>
        <a:bodyPr/>
        <a:lstStyle/>
        <a:p>
          <a:endParaRPr lang="en-US" sz="1000">
            <a:latin typeface="+mn-ea"/>
            <a:ea typeface="+mn-ea"/>
          </a:endParaRPr>
        </a:p>
      </dgm:t>
    </dgm:pt>
    <dgm:pt modelId="{F135E535-C8F5-4F06-A549-78B59B83AAA9}">
      <dgm:prSet custT="1"/>
      <dgm:spPr/>
      <dgm:t>
        <a:bodyPr/>
        <a:lstStyle/>
        <a:p>
          <a:pPr>
            <a:defRPr b="1"/>
          </a:pPr>
          <a:r>
            <a:rPr 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2024.09</a:t>
          </a:r>
        </a:p>
        <a:p>
          <a:pPr>
            <a:defRPr b="1"/>
          </a:pPr>
          <a:r>
            <a:rPr lang="ko-KR" alt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 </a:t>
          </a: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R.THERMA Market launch </a:t>
          </a:r>
          <a:endParaRPr lang="en-US" sz="1000" dirty="0">
            <a:solidFill>
              <a:srgbClr val="4A4E5A"/>
            </a:solidFill>
            <a:latin typeface="+mn-ea"/>
            <a:ea typeface="+mn-ea"/>
            <a:cs typeface="+mn-cs"/>
          </a:endParaRPr>
        </a:p>
      </dgm:t>
    </dgm:pt>
    <dgm:pt modelId="{FAE6D44B-3362-4F48-8E68-D7D935B2E86D}" type="parTrans" cxnId="{B00CE185-FB21-46ED-9A5B-69C59B9D230E}">
      <dgm:prSet/>
      <dgm:spPr/>
      <dgm:t>
        <a:bodyPr/>
        <a:lstStyle/>
        <a:p>
          <a:endParaRPr lang="en-US" sz="1000">
            <a:latin typeface="+mn-ea"/>
            <a:ea typeface="+mn-ea"/>
          </a:endParaRPr>
        </a:p>
      </dgm:t>
    </dgm:pt>
    <dgm:pt modelId="{BA9BC14B-E731-47FB-B3AC-115FD403943E}" type="sibTrans" cxnId="{B00CE185-FB21-46ED-9A5B-69C59B9D230E}">
      <dgm:prSet/>
      <dgm:spPr/>
      <dgm:t>
        <a:bodyPr/>
        <a:lstStyle/>
        <a:p>
          <a:endParaRPr lang="en-US" sz="1000">
            <a:latin typeface="+mn-ea"/>
            <a:ea typeface="+mn-ea"/>
          </a:endParaRPr>
        </a:p>
      </dgm:t>
    </dgm:pt>
    <dgm:pt modelId="{DCF3E950-1400-485A-991C-A5069DAA3F70}">
      <dgm:prSet custT="1"/>
      <dgm:spPr/>
      <dgm:t>
        <a:bodyPr/>
        <a:lstStyle/>
        <a:p>
          <a:pPr>
            <a:defRPr b="1"/>
          </a:pPr>
          <a:r>
            <a:rPr 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2025.09 </a:t>
          </a:r>
        </a:p>
        <a:p>
          <a:pPr>
            <a:defRPr b="1"/>
          </a:pP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Attended KIMES Busan</a:t>
          </a:r>
          <a:endParaRPr lang="en-US" sz="1000" dirty="0">
            <a:solidFill>
              <a:srgbClr val="4A4E5A"/>
            </a:solidFill>
            <a:latin typeface="+mn-ea"/>
            <a:ea typeface="+mn-ea"/>
            <a:cs typeface="+mn-cs"/>
          </a:endParaRPr>
        </a:p>
      </dgm:t>
    </dgm:pt>
    <dgm:pt modelId="{B7B96830-E382-4544-98BB-4C8C8F89DDFB}" type="parTrans" cxnId="{F7D01CBB-3B55-428F-9F33-C807740CC4B5}">
      <dgm:prSet/>
      <dgm:spPr/>
      <dgm:t>
        <a:bodyPr/>
        <a:lstStyle/>
        <a:p>
          <a:endParaRPr lang="en-US" sz="1000">
            <a:latin typeface="+mn-ea"/>
            <a:ea typeface="+mn-ea"/>
          </a:endParaRPr>
        </a:p>
      </dgm:t>
    </dgm:pt>
    <dgm:pt modelId="{45C47376-5D68-4302-B68C-AB93214D6356}" type="sibTrans" cxnId="{F7D01CBB-3B55-428F-9F33-C807740CC4B5}">
      <dgm:prSet/>
      <dgm:spPr/>
      <dgm:t>
        <a:bodyPr/>
        <a:lstStyle/>
        <a:p>
          <a:endParaRPr lang="en-US" sz="1000">
            <a:latin typeface="+mn-ea"/>
            <a:ea typeface="+mn-ea"/>
          </a:endParaRPr>
        </a:p>
      </dgm:t>
    </dgm:pt>
    <dgm:pt modelId="{242BFCBA-32BF-4C28-8DEB-87CB7B7414FD}">
      <dgm:prSet phldr="0" custT="1"/>
      <dgm:spPr/>
      <dgm:t>
        <a:bodyPr/>
        <a:lstStyle/>
        <a:p>
          <a:pPr>
            <a:defRPr b="1"/>
          </a:pPr>
          <a:r>
            <a:rPr lang="ko-KR" alt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202</a:t>
          </a: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5.03</a:t>
          </a:r>
          <a:r>
            <a:rPr lang="ko-KR" alt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 </a:t>
          </a:r>
          <a:endParaRPr lang="en-US" altLang="ko-KR" sz="1000" dirty="0">
            <a:solidFill>
              <a:srgbClr val="4A4E5A"/>
            </a:solidFill>
            <a:latin typeface="+mn-ea"/>
            <a:ea typeface="+mn-ea"/>
            <a:cs typeface="+mn-cs"/>
          </a:endParaRPr>
        </a:p>
        <a:p>
          <a:pPr>
            <a:defRPr b="1"/>
          </a:pP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Taiwan authorized distributor</a:t>
          </a:r>
        </a:p>
      </dgm:t>
    </dgm:pt>
    <dgm:pt modelId="{291B0CE6-1B49-4F2C-A94B-5A79918B7AC0}" type="parTrans" cxnId="{8E4B2A29-9787-4BDB-B0EE-F751A4AC78C7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274CB6D3-0FD7-4A81-AD6B-70D504640313}" type="sibTrans" cxnId="{8E4B2A29-9787-4BDB-B0EE-F751A4AC78C7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9C63CA44-93EF-4CFE-9871-B246DB6D308B}">
      <dgm:prSet phldr="0" custT="1"/>
      <dgm:spPr/>
      <dgm:t>
        <a:bodyPr/>
        <a:lstStyle/>
        <a:p>
          <a:pPr>
            <a:defRPr b="1"/>
          </a:pPr>
          <a:r>
            <a:rPr lang="ko-KR" alt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2024</a:t>
          </a: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.11 </a:t>
          </a:r>
        </a:p>
        <a:p>
          <a:pPr>
            <a:defRPr b="1"/>
          </a:pP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R.THERMA KC certified</a:t>
          </a:r>
        </a:p>
        <a:p>
          <a:pPr>
            <a:defRPr b="1"/>
          </a:pP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HK authorized distributor</a:t>
          </a:r>
          <a:endParaRPr lang="ko-KR" altLang="en-US" sz="1000" dirty="0">
            <a:solidFill>
              <a:srgbClr val="4A4E5A"/>
            </a:solidFill>
            <a:latin typeface="+mn-ea"/>
            <a:ea typeface="+mn-ea"/>
            <a:cs typeface="+mn-cs"/>
          </a:endParaRPr>
        </a:p>
      </dgm:t>
    </dgm:pt>
    <dgm:pt modelId="{76329629-EE96-477A-B7AE-E6863074BDE2}" type="parTrans" cxnId="{4C6EBFCA-7A3E-4308-ADBD-B13460D00E76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A4E53834-FF6C-4676-98EC-91E3B0458B7F}" type="sibTrans" cxnId="{4C6EBFCA-7A3E-4308-ADBD-B13460D00E76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B5CE5E00-1FE6-4F98-8521-4FD7B71C5A62}">
      <dgm:prSet phldr="0" custT="1"/>
      <dgm:spPr/>
      <dgm:t>
        <a:bodyPr/>
        <a:lstStyle/>
        <a:p>
          <a:pPr>
            <a:defRPr b="1"/>
          </a:pPr>
          <a:r>
            <a:rPr lang="ko-KR" alt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2025</a:t>
          </a: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.05 </a:t>
          </a:r>
        </a:p>
        <a:p>
          <a:pPr>
            <a:defRPr b="1"/>
          </a:pP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China authorized distributor</a:t>
          </a:r>
          <a:endParaRPr lang="en-US" sz="1000" dirty="0">
            <a:solidFill>
              <a:srgbClr val="4A4E5A"/>
            </a:solidFill>
            <a:latin typeface="+mn-ea"/>
            <a:ea typeface="+mn-ea"/>
            <a:cs typeface="+mn-cs"/>
          </a:endParaRPr>
        </a:p>
      </dgm:t>
    </dgm:pt>
    <dgm:pt modelId="{7E450A89-09A7-43C7-B940-35FED429C16A}" type="parTrans" cxnId="{955606DE-A31F-4A0F-A334-A2B4D928C093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DBB982CE-CBAC-4B4C-AFB2-10FA5A44ED52}" type="sibTrans" cxnId="{955606DE-A31F-4A0F-A334-A2B4D928C093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8F9D16B1-EBD3-4568-AF64-8A073F464641}">
      <dgm:prSet phldr="0" custT="1"/>
      <dgm:spPr/>
      <dgm:t>
        <a:bodyPr/>
        <a:lstStyle/>
        <a:p>
          <a:pPr>
            <a:defRPr b="1"/>
          </a:pPr>
          <a:r>
            <a:rPr lang="ko-KR" alt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2025</a:t>
          </a: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.0</a:t>
          </a:r>
          <a:r>
            <a:rPr lang="ko-KR" alt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4 </a:t>
          </a:r>
          <a:endParaRPr lang="en-US" altLang="ko-KR" sz="1000" dirty="0">
            <a:solidFill>
              <a:srgbClr val="4A4E5A"/>
            </a:solidFill>
            <a:latin typeface="+mn-ea"/>
            <a:ea typeface="+mn-ea"/>
            <a:cs typeface="+mn-cs"/>
          </a:endParaRPr>
        </a:p>
        <a:p>
          <a:pPr>
            <a:defRPr b="1"/>
          </a:pP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R.THERMA CE(LVD)certified</a:t>
          </a:r>
          <a:b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</a:br>
          <a:r>
            <a:rPr lang="ko-KR" alt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 </a:t>
          </a: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Israel authorized distributor</a:t>
          </a:r>
          <a:endParaRPr lang="ko-KR" altLang="en-US" sz="1000" dirty="0">
            <a:solidFill>
              <a:srgbClr val="4A4E5A"/>
            </a:solidFill>
            <a:latin typeface="+mn-ea"/>
            <a:ea typeface="+mn-ea"/>
            <a:cs typeface="+mn-cs"/>
          </a:endParaRPr>
        </a:p>
      </dgm:t>
    </dgm:pt>
    <dgm:pt modelId="{A13C9EB7-47F9-41A5-876C-D8E4F23B8C19}" type="parTrans" cxnId="{EAC74C5D-C168-477E-9EA2-F63317D8146C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8EE18D01-5323-4AAE-90B1-B41BCDB21CF6}" type="sibTrans" cxnId="{EAC74C5D-C168-477E-9EA2-F63317D8146C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4136EA77-124B-4209-B7D5-23B16BE64FD6}">
      <dgm:prSet phldr="0" custT="1"/>
      <dgm:spPr/>
      <dgm:t>
        <a:bodyPr/>
        <a:lstStyle/>
        <a:p>
          <a:pPr>
            <a:defRPr b="1"/>
          </a:pP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2025.12 </a:t>
          </a:r>
        </a:p>
        <a:p>
          <a:pPr>
            <a:defRPr b="1"/>
          </a:pPr>
          <a:r>
            <a:rPr lang="en-US" altLang="ko-KR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Factory registered </a:t>
          </a:r>
          <a:endParaRPr lang="ko-KR" altLang="en-US" sz="1000" dirty="0">
            <a:solidFill>
              <a:srgbClr val="4A4E5A"/>
            </a:solidFill>
            <a:latin typeface="+mn-ea"/>
            <a:ea typeface="+mn-ea"/>
            <a:cs typeface="+mn-cs"/>
          </a:endParaRPr>
        </a:p>
      </dgm:t>
    </dgm:pt>
    <dgm:pt modelId="{18FE3A83-9965-49E7-8CD2-07918121AA0C}" type="parTrans" cxnId="{8B10310C-94A0-4C31-943D-BC3367EC7125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1FC26B3C-E8F6-44C9-B000-546E9DB9E919}" type="sibTrans" cxnId="{8B10310C-94A0-4C31-943D-BC3367EC7125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D35E74CE-7463-4CF3-AB18-CB8DAA99E72A}">
      <dgm:prSet custT="1"/>
      <dgm:spPr/>
      <dgm:t>
        <a:bodyPr/>
        <a:lstStyle/>
        <a:p>
          <a:pPr>
            <a:defRPr b="1"/>
          </a:pPr>
          <a:r>
            <a:rPr 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2025.10 </a:t>
          </a:r>
          <a:endParaRPr lang="en-US" altLang="ko-KR" sz="1000" dirty="0">
            <a:solidFill>
              <a:srgbClr val="4A4E5A"/>
            </a:solidFill>
            <a:latin typeface="+mn-ea"/>
            <a:ea typeface="+mn-ea"/>
            <a:cs typeface="+mn-cs"/>
          </a:endParaRPr>
        </a:p>
        <a:p>
          <a:pPr>
            <a:defRPr b="1"/>
          </a:pPr>
          <a:r>
            <a:rPr lang="en-US" sz="1000" dirty="0">
              <a:solidFill>
                <a:srgbClr val="4A4E5A"/>
              </a:solidFill>
              <a:latin typeface="+mn-ea"/>
              <a:ea typeface="+mn-ea"/>
              <a:cs typeface="+mn-cs"/>
            </a:rPr>
            <a:t>INTERCHARM Russia</a:t>
          </a:r>
        </a:p>
      </dgm:t>
    </dgm:pt>
    <dgm:pt modelId="{DEC69C5A-59F4-4BF3-8641-E954067A8942}" type="parTrans" cxnId="{0B99DD52-E3E7-412B-8542-CE81954B54AC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274560CD-34CF-4AEC-9D79-68BED52E73F0}" type="sibTrans" cxnId="{0B99DD52-E3E7-412B-8542-CE81954B54AC}">
      <dgm:prSet/>
      <dgm:spPr/>
      <dgm:t>
        <a:bodyPr/>
        <a:lstStyle/>
        <a:p>
          <a:pPr latinLnBrk="1"/>
          <a:endParaRPr lang="ko-KR" altLang="en-US" sz="1000">
            <a:latin typeface="+mn-ea"/>
            <a:ea typeface="+mn-ea"/>
          </a:endParaRPr>
        </a:p>
      </dgm:t>
    </dgm:pt>
    <dgm:pt modelId="{0FF898D6-7B38-445F-98E5-CAACC361E095}">
      <dgm:prSet custT="1"/>
      <dgm:spPr/>
      <dgm:t>
        <a:bodyPr/>
        <a:lstStyle/>
        <a:p>
          <a:pPr latinLnBrk="1"/>
          <a:r>
            <a:rPr lang="en-US" sz="1000" b="1" dirty="0">
              <a:solidFill>
                <a:srgbClr val="4A4E5A"/>
              </a:solidFill>
              <a:latin typeface="+mn-ea"/>
              <a:ea typeface="+mn-ea"/>
              <a:cs typeface="+mn-cs"/>
            </a:rPr>
            <a:t>2025. 11 </a:t>
          </a:r>
        </a:p>
        <a:p>
          <a:pPr latinLnBrk="1"/>
          <a:r>
            <a:rPr lang="en-US" sz="1000" b="1" dirty="0">
              <a:solidFill>
                <a:srgbClr val="4A4E5A"/>
              </a:solidFill>
              <a:latin typeface="+mn-ea"/>
              <a:ea typeface="+mn-ea"/>
              <a:cs typeface="+mn-cs"/>
            </a:rPr>
            <a:t>HK COSMOPROF</a:t>
          </a:r>
        </a:p>
      </dgm:t>
    </dgm:pt>
    <dgm:pt modelId="{C82892D5-07BB-4187-822A-A92DBB541174}" type="parTrans" cxnId="{5DBE4C0D-FD35-40BE-967F-A927008FC0EF}">
      <dgm:prSet/>
      <dgm:spPr/>
      <dgm:t>
        <a:bodyPr/>
        <a:lstStyle/>
        <a:p>
          <a:pPr latinLnBrk="1"/>
          <a:endParaRPr lang="ko-KR" altLang="en-US">
            <a:latin typeface="+mn-ea"/>
            <a:ea typeface="+mn-ea"/>
          </a:endParaRPr>
        </a:p>
      </dgm:t>
    </dgm:pt>
    <dgm:pt modelId="{6E4C674C-E5BF-4349-ABAC-56C5A5A740C7}" type="sibTrans" cxnId="{5DBE4C0D-FD35-40BE-967F-A927008FC0EF}">
      <dgm:prSet/>
      <dgm:spPr/>
      <dgm:t>
        <a:bodyPr/>
        <a:lstStyle/>
        <a:p>
          <a:pPr latinLnBrk="1"/>
          <a:endParaRPr lang="ko-KR" altLang="en-US">
            <a:latin typeface="+mn-ea"/>
            <a:ea typeface="+mn-ea"/>
          </a:endParaRPr>
        </a:p>
      </dgm:t>
    </dgm:pt>
    <dgm:pt modelId="{AD26500E-A307-40DD-AB6A-B44F0912147F}" type="pres">
      <dgm:prSet presAssocID="{BE84AE0F-F886-4188-8D56-67002EA2C820}" presName="root" presStyleCnt="0">
        <dgm:presLayoutVars>
          <dgm:chMax/>
          <dgm:chPref/>
          <dgm:animLvl val="lvl"/>
        </dgm:presLayoutVars>
      </dgm:prSet>
      <dgm:spPr/>
    </dgm:pt>
    <dgm:pt modelId="{D75F7CD6-84A6-499E-8851-211CA054D91A}" type="pres">
      <dgm:prSet presAssocID="{BE84AE0F-F886-4188-8D56-67002EA2C820}" presName="divider" presStyleLbl="fgAcc1" presStyleIdx="0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6811884E-801C-4C29-8408-0DE5D1B08A6E}" type="pres">
      <dgm:prSet presAssocID="{BE84AE0F-F886-4188-8D56-67002EA2C820}" presName="nodes" presStyleCnt="0">
        <dgm:presLayoutVars>
          <dgm:chMax/>
          <dgm:chPref/>
          <dgm:animLvl val="lvl"/>
        </dgm:presLayoutVars>
      </dgm:prSet>
      <dgm:spPr/>
    </dgm:pt>
    <dgm:pt modelId="{F2C99AE0-1B1B-4349-B3CD-B7DDCC786514}" type="pres">
      <dgm:prSet presAssocID="{50C9E45C-BBB4-47A8-8078-87B95EBB1EC9}" presName="composite" presStyleCnt="0"/>
      <dgm:spPr/>
    </dgm:pt>
    <dgm:pt modelId="{79AF58CE-0AA1-4D5A-B3E7-491A1FBD76C3}" type="pres">
      <dgm:prSet presAssocID="{50C9E45C-BBB4-47A8-8078-87B95EBB1EC9}" presName="ConnectorPoint" presStyleLbl="lnNode1" presStyleIdx="0" presStyleCnt="11"/>
      <dgm:spPr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5DC9F51-316C-43BB-9773-A19719F5F163}" type="pres">
      <dgm:prSet presAssocID="{50C9E45C-BBB4-47A8-8078-87B95EBB1EC9}" presName="DropPinPlaceHolder" presStyleCnt="0"/>
      <dgm:spPr/>
    </dgm:pt>
    <dgm:pt modelId="{86AC4508-299B-4BE1-BEBB-53A0058833EC}" type="pres">
      <dgm:prSet presAssocID="{50C9E45C-BBB4-47A8-8078-87B95EBB1EC9}" presName="DropPin" presStyleLbl="alignNode1" presStyleIdx="0" presStyleCnt="11"/>
      <dgm:spPr/>
    </dgm:pt>
    <dgm:pt modelId="{09F3D886-4F3E-490A-BF75-FF3BFBE946F6}" type="pres">
      <dgm:prSet presAssocID="{50C9E45C-BBB4-47A8-8078-87B95EBB1EC9}" presName="Ellipse" presStyleLbl="fgAcc1" presStyleIdx="1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1E7196E-A410-4FD6-A26B-9A2D3C080477}" type="pres">
      <dgm:prSet presAssocID="{50C9E45C-BBB4-47A8-8078-87B95EBB1EC9}" presName="L2TextContainer" presStyleLbl="revTx" presStyleIdx="0" presStyleCnt="22">
        <dgm:presLayoutVars>
          <dgm:bulletEnabled val="1"/>
        </dgm:presLayoutVars>
      </dgm:prSet>
      <dgm:spPr/>
    </dgm:pt>
    <dgm:pt modelId="{966109BE-11E7-4F30-87AD-209CC4801210}" type="pres">
      <dgm:prSet presAssocID="{50C9E45C-BBB4-47A8-8078-87B95EBB1EC9}" presName="L1TextContainer" presStyleLbl="revTx" presStyleIdx="1" presStyleCnt="22" custLinFactNeighborX="1889" custLinFactNeighborY="-1958">
        <dgm:presLayoutVars>
          <dgm:chMax val="1"/>
          <dgm:chPref val="1"/>
          <dgm:bulletEnabled val="1"/>
        </dgm:presLayoutVars>
      </dgm:prSet>
      <dgm:spPr/>
    </dgm:pt>
    <dgm:pt modelId="{307E06FB-F927-4A02-9DB4-6324CE435B67}" type="pres">
      <dgm:prSet presAssocID="{50C9E45C-BBB4-47A8-8078-87B95EBB1EC9}" presName="ConnectLine" presStyleLbl="sibTrans1D1" presStyleIdx="0" presStyleCnt="11"/>
      <dgm:spPr>
        <a:noFill/>
        <a:ln w="1270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9B8DB7F-9A7D-41D4-89EE-1BE08E5086F9}" type="pres">
      <dgm:prSet presAssocID="{50C9E45C-BBB4-47A8-8078-87B95EBB1EC9}" presName="EmptyPlaceHolder" presStyleCnt="0"/>
      <dgm:spPr/>
    </dgm:pt>
    <dgm:pt modelId="{98BFEF54-5D97-445E-8C5C-12B4039B35F4}" type="pres">
      <dgm:prSet presAssocID="{427D6E8D-6A36-4932-8665-DDA0470833FE}" presName="spaceBetweenRectangles" presStyleCnt="0"/>
      <dgm:spPr/>
    </dgm:pt>
    <dgm:pt modelId="{F1D45573-E3BE-48F5-AC29-49C7BBA8F58B}" type="pres">
      <dgm:prSet presAssocID="{D65DB4B7-D919-4A13-BB5F-5050A8790D03}" presName="composite" presStyleCnt="0"/>
      <dgm:spPr/>
    </dgm:pt>
    <dgm:pt modelId="{AD252C29-BF0A-4490-94F5-3959B3CEE7FF}" type="pres">
      <dgm:prSet presAssocID="{D65DB4B7-D919-4A13-BB5F-5050A8790D03}" presName="ConnectorPoint" presStyleLbl="lnNode1" presStyleIdx="1" presStyleCnt="11"/>
      <dgm:spPr>
        <a:solidFill>
          <a:schemeClr val="accent3">
            <a:shade val="50000"/>
            <a:hueOff val="69559"/>
            <a:satOff val="-4685"/>
            <a:lumOff val="2013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20C0FF7-2986-4DE9-A191-AB2B549F4217}" type="pres">
      <dgm:prSet presAssocID="{D65DB4B7-D919-4A13-BB5F-5050A8790D03}" presName="DropPinPlaceHolder" presStyleCnt="0"/>
      <dgm:spPr/>
    </dgm:pt>
    <dgm:pt modelId="{A98DE53F-869C-4A10-A7A6-0FF375A718E8}" type="pres">
      <dgm:prSet presAssocID="{D65DB4B7-D919-4A13-BB5F-5050A8790D03}" presName="DropPin" presStyleLbl="alignNode1" presStyleIdx="1" presStyleCnt="11"/>
      <dgm:spPr/>
    </dgm:pt>
    <dgm:pt modelId="{C265F692-B1F0-4DC8-AAC0-E7E98551654F}" type="pres">
      <dgm:prSet presAssocID="{D65DB4B7-D919-4A13-BB5F-5050A8790D03}" presName="Ellipse" presStyleLbl="fgAcc1" presStyleIdx="2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062FDC6-F417-444D-9A40-77D85E5571A9}" type="pres">
      <dgm:prSet presAssocID="{D65DB4B7-D919-4A13-BB5F-5050A8790D03}" presName="L2TextContainer" presStyleLbl="revTx" presStyleIdx="2" presStyleCnt="22">
        <dgm:presLayoutVars>
          <dgm:bulletEnabled val="1"/>
        </dgm:presLayoutVars>
      </dgm:prSet>
      <dgm:spPr/>
    </dgm:pt>
    <dgm:pt modelId="{04A74A98-E05D-41EE-8B60-D70447FACF6C}" type="pres">
      <dgm:prSet presAssocID="{D65DB4B7-D919-4A13-BB5F-5050A8790D03}" presName="L1TextContainer" presStyleLbl="revTx" presStyleIdx="3" presStyleCnt="22">
        <dgm:presLayoutVars>
          <dgm:chMax val="1"/>
          <dgm:chPref val="1"/>
          <dgm:bulletEnabled val="1"/>
        </dgm:presLayoutVars>
      </dgm:prSet>
      <dgm:spPr/>
    </dgm:pt>
    <dgm:pt modelId="{950D3575-0817-44F0-A2FF-E6126628C8F2}" type="pres">
      <dgm:prSet presAssocID="{D65DB4B7-D919-4A13-BB5F-5050A8790D03}" presName="ConnectLine" presStyleLbl="sibTrans1D1" presStyleIdx="1" presStyleCnt="11"/>
      <dgm:spPr>
        <a:noFill/>
        <a:ln w="12700" cap="flat" cmpd="sng" algn="ctr">
          <a:solidFill>
            <a:schemeClr val="accent3">
              <a:shade val="90000"/>
              <a:hueOff val="71711"/>
              <a:satOff val="-4460"/>
              <a:lumOff val="16831"/>
              <a:alphaOff val="0"/>
            </a:schemeClr>
          </a:solidFill>
          <a:prstDash val="dash"/>
          <a:miter lim="800000"/>
        </a:ln>
        <a:effectLst/>
      </dgm:spPr>
    </dgm:pt>
    <dgm:pt modelId="{50C47D18-4B27-457E-8ECC-3AFA4B8D3F1B}" type="pres">
      <dgm:prSet presAssocID="{D65DB4B7-D919-4A13-BB5F-5050A8790D03}" presName="EmptyPlaceHolder" presStyleCnt="0"/>
      <dgm:spPr/>
    </dgm:pt>
    <dgm:pt modelId="{08F42CEC-984C-425C-B6D2-E6CC88BA67F4}" type="pres">
      <dgm:prSet presAssocID="{B06C9810-C8B6-47E3-8FE4-D9603BC85C0F}" presName="spaceBetweenRectangles" presStyleCnt="0"/>
      <dgm:spPr/>
    </dgm:pt>
    <dgm:pt modelId="{F7C1E8DF-A310-4056-AF6B-1C960DBAEB82}" type="pres">
      <dgm:prSet presAssocID="{F135E535-C8F5-4F06-A549-78B59B83AAA9}" presName="composite" presStyleCnt="0"/>
      <dgm:spPr/>
    </dgm:pt>
    <dgm:pt modelId="{6C2E2D50-2F11-4160-9E21-97343C252B2B}" type="pres">
      <dgm:prSet presAssocID="{F135E535-C8F5-4F06-A549-78B59B83AAA9}" presName="ConnectorPoint" presStyleLbl="lnNode1" presStyleIdx="2" presStyleCnt="11"/>
      <dgm:spPr>
        <a:solidFill>
          <a:schemeClr val="accent3">
            <a:shade val="50000"/>
            <a:hueOff val="104338"/>
            <a:satOff val="-7027"/>
            <a:lumOff val="3019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2F7C5AF-BA28-4DB4-ACF3-19462682FC25}" type="pres">
      <dgm:prSet presAssocID="{F135E535-C8F5-4F06-A549-78B59B83AAA9}" presName="DropPinPlaceHolder" presStyleCnt="0"/>
      <dgm:spPr/>
    </dgm:pt>
    <dgm:pt modelId="{0F44466D-EA2F-4F39-B16D-4BFF3C010A1F}" type="pres">
      <dgm:prSet presAssocID="{F135E535-C8F5-4F06-A549-78B59B83AAA9}" presName="DropPin" presStyleLbl="alignNode1" presStyleIdx="2" presStyleCnt="11"/>
      <dgm:spPr/>
    </dgm:pt>
    <dgm:pt modelId="{4DCE6F59-A229-415F-9B28-1D60FB00DAEC}" type="pres">
      <dgm:prSet presAssocID="{F135E535-C8F5-4F06-A549-78B59B83AAA9}" presName="Ellipse" presStyleLbl="fgAcc1" presStyleIdx="3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1372A13-472C-4DB3-84BB-0EBDC1494AD2}" type="pres">
      <dgm:prSet presAssocID="{F135E535-C8F5-4F06-A549-78B59B83AAA9}" presName="L2TextContainer" presStyleLbl="revTx" presStyleIdx="4" presStyleCnt="22">
        <dgm:presLayoutVars>
          <dgm:bulletEnabled val="1"/>
        </dgm:presLayoutVars>
      </dgm:prSet>
      <dgm:spPr/>
    </dgm:pt>
    <dgm:pt modelId="{EC695251-4B06-4176-A148-4850F01A2611}" type="pres">
      <dgm:prSet presAssocID="{F135E535-C8F5-4F06-A549-78B59B83AAA9}" presName="L1TextContainer" presStyleLbl="revTx" presStyleIdx="5" presStyleCnt="22">
        <dgm:presLayoutVars>
          <dgm:chMax val="1"/>
          <dgm:chPref val="1"/>
          <dgm:bulletEnabled val="1"/>
        </dgm:presLayoutVars>
      </dgm:prSet>
      <dgm:spPr/>
    </dgm:pt>
    <dgm:pt modelId="{307D05B2-C1DF-4363-9C4F-5597338C3D7D}" type="pres">
      <dgm:prSet presAssocID="{F135E535-C8F5-4F06-A549-78B59B83AAA9}" presName="ConnectLine" presStyleLbl="sibTrans1D1" presStyleIdx="2" presStyleCnt="11"/>
      <dgm:spPr>
        <a:noFill/>
        <a:ln w="12700" cap="flat" cmpd="sng" algn="ctr">
          <a:solidFill>
            <a:schemeClr val="accent3">
              <a:shade val="90000"/>
              <a:hueOff val="107567"/>
              <a:satOff val="-6689"/>
              <a:lumOff val="25246"/>
              <a:alphaOff val="0"/>
            </a:schemeClr>
          </a:solidFill>
          <a:prstDash val="dash"/>
          <a:miter lim="800000"/>
        </a:ln>
        <a:effectLst/>
      </dgm:spPr>
    </dgm:pt>
    <dgm:pt modelId="{743C8898-5493-4007-B2F2-ECD76EE0466E}" type="pres">
      <dgm:prSet presAssocID="{F135E535-C8F5-4F06-A549-78B59B83AAA9}" presName="EmptyPlaceHolder" presStyleCnt="0"/>
      <dgm:spPr/>
    </dgm:pt>
    <dgm:pt modelId="{F4016E11-66F9-4E0B-BEE0-689C33AC9655}" type="pres">
      <dgm:prSet presAssocID="{BA9BC14B-E731-47FB-B3AC-115FD403943E}" presName="spaceBetweenRectangles" presStyleCnt="0"/>
      <dgm:spPr/>
    </dgm:pt>
    <dgm:pt modelId="{1A9F81F3-7F46-4FDC-A7F1-4DBFDDD43DAA}" type="pres">
      <dgm:prSet presAssocID="{9C63CA44-93EF-4CFE-9871-B246DB6D308B}" presName="composite" presStyleCnt="0"/>
      <dgm:spPr/>
    </dgm:pt>
    <dgm:pt modelId="{9E480449-8539-47E6-B298-3CF596792D84}" type="pres">
      <dgm:prSet presAssocID="{9C63CA44-93EF-4CFE-9871-B246DB6D308B}" presName="ConnectorPoint" presStyleLbl="lnNode1" presStyleIdx="3" presStyleCnt="11"/>
      <dgm:spPr>
        <a:solidFill>
          <a:schemeClr val="accent3">
            <a:shade val="50000"/>
            <a:hueOff val="139118"/>
            <a:satOff val="-9370"/>
            <a:lumOff val="4026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4876594-E3F9-4855-93E0-8AF207AFDF1B}" type="pres">
      <dgm:prSet presAssocID="{9C63CA44-93EF-4CFE-9871-B246DB6D308B}" presName="DropPinPlaceHolder" presStyleCnt="0"/>
      <dgm:spPr/>
    </dgm:pt>
    <dgm:pt modelId="{4C3D4D0D-5B0C-4564-9C90-C9D1828BC3F2}" type="pres">
      <dgm:prSet presAssocID="{9C63CA44-93EF-4CFE-9871-B246DB6D308B}" presName="DropPin" presStyleLbl="alignNode1" presStyleIdx="3" presStyleCnt="11"/>
      <dgm:spPr/>
    </dgm:pt>
    <dgm:pt modelId="{CCAFD690-494F-4391-8FC4-0CB29F22E1B8}" type="pres">
      <dgm:prSet presAssocID="{9C63CA44-93EF-4CFE-9871-B246DB6D308B}" presName="Ellipse" presStyleLbl="fgAcc1" presStyleIdx="4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AA25A33-8DCA-4792-A17D-A156198D1C9A}" type="pres">
      <dgm:prSet presAssocID="{9C63CA44-93EF-4CFE-9871-B246DB6D308B}" presName="L2TextContainer" presStyleLbl="revTx" presStyleIdx="6" presStyleCnt="22">
        <dgm:presLayoutVars>
          <dgm:bulletEnabled val="1"/>
        </dgm:presLayoutVars>
      </dgm:prSet>
      <dgm:spPr/>
    </dgm:pt>
    <dgm:pt modelId="{5C6E4858-E041-468E-BA5A-CFC6A449F701}" type="pres">
      <dgm:prSet presAssocID="{9C63CA44-93EF-4CFE-9871-B246DB6D308B}" presName="L1TextContainer" presStyleLbl="revTx" presStyleIdx="7" presStyleCnt="22">
        <dgm:presLayoutVars>
          <dgm:chMax val="1"/>
          <dgm:chPref val="1"/>
          <dgm:bulletEnabled val="1"/>
        </dgm:presLayoutVars>
      </dgm:prSet>
      <dgm:spPr/>
    </dgm:pt>
    <dgm:pt modelId="{E7408DBC-6B63-47E7-ABD6-4357BC729BB4}" type="pres">
      <dgm:prSet presAssocID="{9C63CA44-93EF-4CFE-9871-B246DB6D308B}" presName="ConnectLine" presStyleLbl="sibTrans1D1" presStyleIdx="3" presStyleCnt="11"/>
      <dgm:spPr>
        <a:noFill/>
        <a:ln w="12700" cap="flat" cmpd="sng" algn="ctr">
          <a:solidFill>
            <a:schemeClr val="accent3">
              <a:shade val="90000"/>
              <a:hueOff val="143423"/>
              <a:satOff val="-8919"/>
              <a:lumOff val="33661"/>
              <a:alphaOff val="0"/>
            </a:schemeClr>
          </a:solidFill>
          <a:prstDash val="dash"/>
          <a:miter lim="800000"/>
        </a:ln>
        <a:effectLst/>
      </dgm:spPr>
    </dgm:pt>
    <dgm:pt modelId="{6AAAE21E-8D87-42F1-84ED-6150410A9AD1}" type="pres">
      <dgm:prSet presAssocID="{9C63CA44-93EF-4CFE-9871-B246DB6D308B}" presName="EmptyPlaceHolder" presStyleCnt="0"/>
      <dgm:spPr/>
    </dgm:pt>
    <dgm:pt modelId="{5B651ACA-0E86-498D-9A47-4E009735726B}" type="pres">
      <dgm:prSet presAssocID="{A4E53834-FF6C-4676-98EC-91E3B0458B7F}" presName="spaceBetweenRectangles" presStyleCnt="0"/>
      <dgm:spPr/>
    </dgm:pt>
    <dgm:pt modelId="{F463D992-3DA2-45DE-81B3-61FD7325EBCE}" type="pres">
      <dgm:prSet presAssocID="{4136EA77-124B-4209-B7D5-23B16BE64FD6}" presName="composite" presStyleCnt="0"/>
      <dgm:spPr/>
    </dgm:pt>
    <dgm:pt modelId="{DF4A2E78-CA4E-4AED-B744-F2A7ADE67A37}" type="pres">
      <dgm:prSet presAssocID="{4136EA77-124B-4209-B7D5-23B16BE64FD6}" presName="ConnectorPoint" presStyleLbl="lnNode1" presStyleIdx="4" presStyleCnt="11"/>
      <dgm:spPr>
        <a:solidFill>
          <a:schemeClr val="accent3">
            <a:shade val="50000"/>
            <a:hueOff val="113824"/>
            <a:satOff val="-7666"/>
            <a:lumOff val="3294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2E1AB6A-B739-48ED-AC32-3C0629A99ACF}" type="pres">
      <dgm:prSet presAssocID="{4136EA77-124B-4209-B7D5-23B16BE64FD6}" presName="DropPinPlaceHolder" presStyleCnt="0"/>
      <dgm:spPr/>
    </dgm:pt>
    <dgm:pt modelId="{F3643EB2-3703-45D7-922B-AA03F0622A62}" type="pres">
      <dgm:prSet presAssocID="{4136EA77-124B-4209-B7D5-23B16BE64FD6}" presName="DropPin" presStyleLbl="alignNode1" presStyleIdx="4" presStyleCnt="11"/>
      <dgm:spPr/>
    </dgm:pt>
    <dgm:pt modelId="{80D9F2B8-7EF7-4EE7-AAB6-3EB0F1478FEC}" type="pres">
      <dgm:prSet presAssocID="{4136EA77-124B-4209-B7D5-23B16BE64FD6}" presName="Ellipse" presStyleLbl="fgAcc1" presStyleIdx="5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A77815D-0214-459F-8EB5-122D9D264B7C}" type="pres">
      <dgm:prSet presAssocID="{4136EA77-124B-4209-B7D5-23B16BE64FD6}" presName="L2TextContainer" presStyleLbl="revTx" presStyleIdx="8" presStyleCnt="22">
        <dgm:presLayoutVars>
          <dgm:bulletEnabled val="1"/>
        </dgm:presLayoutVars>
      </dgm:prSet>
      <dgm:spPr/>
    </dgm:pt>
    <dgm:pt modelId="{9F2B8EA0-16D4-42DB-BC60-4D7FE91A2A91}" type="pres">
      <dgm:prSet presAssocID="{4136EA77-124B-4209-B7D5-23B16BE64FD6}" presName="L1TextContainer" presStyleLbl="revTx" presStyleIdx="9" presStyleCnt="22">
        <dgm:presLayoutVars>
          <dgm:chMax val="1"/>
          <dgm:chPref val="1"/>
          <dgm:bulletEnabled val="1"/>
        </dgm:presLayoutVars>
      </dgm:prSet>
      <dgm:spPr/>
    </dgm:pt>
    <dgm:pt modelId="{A98210DC-548D-4B1E-A55A-26714CEC0A54}" type="pres">
      <dgm:prSet presAssocID="{4136EA77-124B-4209-B7D5-23B16BE64FD6}" presName="ConnectLine" presStyleLbl="sibTrans1D1" presStyleIdx="4" presStyleCnt="11"/>
      <dgm:spPr>
        <a:noFill/>
        <a:ln w="12700" cap="flat" cmpd="sng" algn="ctr">
          <a:solidFill>
            <a:schemeClr val="accent3">
              <a:shade val="90000"/>
              <a:hueOff val="117346"/>
              <a:satOff val="-7297"/>
              <a:lumOff val="27541"/>
              <a:alphaOff val="0"/>
            </a:schemeClr>
          </a:solidFill>
          <a:prstDash val="dash"/>
          <a:miter lim="800000"/>
        </a:ln>
        <a:effectLst/>
      </dgm:spPr>
    </dgm:pt>
    <dgm:pt modelId="{508975AB-E0EF-43C7-963A-6B165C8DC82B}" type="pres">
      <dgm:prSet presAssocID="{4136EA77-124B-4209-B7D5-23B16BE64FD6}" presName="EmptyPlaceHolder" presStyleCnt="0"/>
      <dgm:spPr/>
    </dgm:pt>
    <dgm:pt modelId="{DFD677AC-32E2-4909-940C-F0F74BB3C2E6}" type="pres">
      <dgm:prSet presAssocID="{1FC26B3C-E8F6-44C9-B000-546E9DB9E919}" presName="spaceBetweenRectangles" presStyleCnt="0"/>
      <dgm:spPr/>
    </dgm:pt>
    <dgm:pt modelId="{77F84127-158E-4A28-840D-E08563180840}" type="pres">
      <dgm:prSet presAssocID="{242BFCBA-32BF-4C28-8DEB-87CB7B7414FD}" presName="composite" presStyleCnt="0"/>
      <dgm:spPr/>
    </dgm:pt>
    <dgm:pt modelId="{6854EAEF-10CF-4B50-90D7-5F3CF0B327E8}" type="pres">
      <dgm:prSet presAssocID="{242BFCBA-32BF-4C28-8DEB-87CB7B7414FD}" presName="ConnectorPoint" presStyleLbl="lnNode1" presStyleIdx="5" presStyleCnt="11"/>
      <dgm:spPr>
        <a:solidFill>
          <a:schemeClr val="accent3">
            <a:shade val="50000"/>
            <a:hueOff val="125206"/>
            <a:satOff val="-8433"/>
            <a:lumOff val="3623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3F6836B-249B-49F6-A2AE-DC329745BB4C}" type="pres">
      <dgm:prSet presAssocID="{242BFCBA-32BF-4C28-8DEB-87CB7B7414FD}" presName="DropPinPlaceHolder" presStyleCnt="0"/>
      <dgm:spPr/>
    </dgm:pt>
    <dgm:pt modelId="{E162D63A-64B9-41FA-BCF9-7F1982020B2C}" type="pres">
      <dgm:prSet presAssocID="{242BFCBA-32BF-4C28-8DEB-87CB7B7414FD}" presName="DropPin" presStyleLbl="alignNode1" presStyleIdx="5" presStyleCnt="11"/>
      <dgm:spPr/>
    </dgm:pt>
    <dgm:pt modelId="{63DADA6C-A85F-4D7E-916A-C3C46D039A2C}" type="pres">
      <dgm:prSet presAssocID="{242BFCBA-32BF-4C28-8DEB-87CB7B7414FD}" presName="Ellipse" presStyleLbl="fgAcc1" presStyleIdx="6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0D9BBD8-0F7F-48C8-9EE3-647DE8EC6C80}" type="pres">
      <dgm:prSet presAssocID="{242BFCBA-32BF-4C28-8DEB-87CB7B7414FD}" presName="L2TextContainer" presStyleLbl="revTx" presStyleIdx="10" presStyleCnt="22">
        <dgm:presLayoutVars>
          <dgm:bulletEnabled val="1"/>
        </dgm:presLayoutVars>
      </dgm:prSet>
      <dgm:spPr/>
    </dgm:pt>
    <dgm:pt modelId="{8029E4C0-0CCC-45AC-957C-3BC0AB4FAEC4}" type="pres">
      <dgm:prSet presAssocID="{242BFCBA-32BF-4C28-8DEB-87CB7B7414FD}" presName="L1TextContainer" presStyleLbl="revTx" presStyleIdx="11" presStyleCnt="22">
        <dgm:presLayoutVars>
          <dgm:chMax val="1"/>
          <dgm:chPref val="1"/>
          <dgm:bulletEnabled val="1"/>
        </dgm:presLayoutVars>
      </dgm:prSet>
      <dgm:spPr/>
    </dgm:pt>
    <dgm:pt modelId="{C903FCB8-DB28-4272-A5B4-4DC9BC1B8891}" type="pres">
      <dgm:prSet presAssocID="{242BFCBA-32BF-4C28-8DEB-87CB7B7414FD}" presName="ConnectLine" presStyleLbl="sibTrans1D1" presStyleIdx="5" presStyleCnt="11"/>
      <dgm:spPr>
        <a:noFill/>
        <a:ln w="12700" cap="flat" cmpd="sng" algn="ctr">
          <a:solidFill>
            <a:schemeClr val="accent3">
              <a:shade val="90000"/>
              <a:hueOff val="129081"/>
              <a:satOff val="-8027"/>
              <a:lumOff val="30295"/>
              <a:alphaOff val="0"/>
            </a:schemeClr>
          </a:solidFill>
          <a:prstDash val="dash"/>
          <a:miter lim="800000"/>
        </a:ln>
        <a:effectLst/>
      </dgm:spPr>
    </dgm:pt>
    <dgm:pt modelId="{436A0E98-817C-43A8-BF51-CB2445D26711}" type="pres">
      <dgm:prSet presAssocID="{242BFCBA-32BF-4C28-8DEB-87CB7B7414FD}" presName="EmptyPlaceHolder" presStyleCnt="0"/>
      <dgm:spPr/>
    </dgm:pt>
    <dgm:pt modelId="{1F553B98-D756-4D03-AFEB-12242DD3FD4B}" type="pres">
      <dgm:prSet presAssocID="{274CB6D3-0FD7-4A81-AD6B-70D504640313}" presName="spaceBetweenRectangles" presStyleCnt="0"/>
      <dgm:spPr/>
    </dgm:pt>
    <dgm:pt modelId="{28AA46BC-F9F8-4B18-BC27-9BFB8D86C0FB}" type="pres">
      <dgm:prSet presAssocID="{8F9D16B1-EBD3-4568-AF64-8A073F464641}" presName="composite" presStyleCnt="0"/>
      <dgm:spPr/>
    </dgm:pt>
    <dgm:pt modelId="{7922A3DE-DA3A-4994-9AB9-1674A4B8356B}" type="pres">
      <dgm:prSet presAssocID="{8F9D16B1-EBD3-4568-AF64-8A073F464641}" presName="ConnectorPoint" presStyleLbl="lnNode1" presStyleIdx="6" presStyleCnt="11"/>
      <dgm:spPr>
        <a:solidFill>
          <a:schemeClr val="accent3">
            <a:shade val="50000"/>
            <a:hueOff val="93905"/>
            <a:satOff val="-6325"/>
            <a:lumOff val="2717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2866171-376C-4F2C-874B-3A635C95B585}" type="pres">
      <dgm:prSet presAssocID="{8F9D16B1-EBD3-4568-AF64-8A073F464641}" presName="DropPinPlaceHolder" presStyleCnt="0"/>
      <dgm:spPr/>
    </dgm:pt>
    <dgm:pt modelId="{00399EC9-60E0-4551-AB5F-90E40EEB5225}" type="pres">
      <dgm:prSet presAssocID="{8F9D16B1-EBD3-4568-AF64-8A073F464641}" presName="DropPin" presStyleLbl="alignNode1" presStyleIdx="6" presStyleCnt="11"/>
      <dgm:spPr/>
    </dgm:pt>
    <dgm:pt modelId="{656BB9C1-B4B9-42B2-81CA-AEE57448DD37}" type="pres">
      <dgm:prSet presAssocID="{8F9D16B1-EBD3-4568-AF64-8A073F464641}" presName="Ellipse" presStyleLbl="fgAcc1" presStyleIdx="7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DAC7D5C-C9AF-4C94-9679-9D1166FBFA34}" type="pres">
      <dgm:prSet presAssocID="{8F9D16B1-EBD3-4568-AF64-8A073F464641}" presName="L2TextContainer" presStyleLbl="revTx" presStyleIdx="12" presStyleCnt="22">
        <dgm:presLayoutVars>
          <dgm:bulletEnabled val="1"/>
        </dgm:presLayoutVars>
      </dgm:prSet>
      <dgm:spPr/>
    </dgm:pt>
    <dgm:pt modelId="{19FF9F1B-07EF-4F31-9BBC-A211322406DA}" type="pres">
      <dgm:prSet presAssocID="{8F9D16B1-EBD3-4568-AF64-8A073F464641}" presName="L1TextContainer" presStyleLbl="revTx" presStyleIdx="13" presStyleCnt="22">
        <dgm:presLayoutVars>
          <dgm:chMax val="1"/>
          <dgm:chPref val="1"/>
          <dgm:bulletEnabled val="1"/>
        </dgm:presLayoutVars>
      </dgm:prSet>
      <dgm:spPr/>
    </dgm:pt>
    <dgm:pt modelId="{20063517-3F6E-452D-8BE9-43C7BDA3DB58}" type="pres">
      <dgm:prSet presAssocID="{8F9D16B1-EBD3-4568-AF64-8A073F464641}" presName="ConnectLine" presStyleLbl="sibTrans1D1" presStyleIdx="6" presStyleCnt="11"/>
      <dgm:spPr>
        <a:noFill/>
        <a:ln w="12700" cap="flat" cmpd="sng" algn="ctr">
          <a:solidFill>
            <a:schemeClr val="accent3">
              <a:shade val="90000"/>
              <a:hueOff val="96810"/>
              <a:satOff val="-6020"/>
              <a:lumOff val="22721"/>
              <a:alphaOff val="0"/>
            </a:schemeClr>
          </a:solidFill>
          <a:prstDash val="dash"/>
          <a:miter lim="800000"/>
        </a:ln>
        <a:effectLst/>
      </dgm:spPr>
    </dgm:pt>
    <dgm:pt modelId="{6F235B6D-A2B0-4F11-A1B9-2448A69D82F2}" type="pres">
      <dgm:prSet presAssocID="{8F9D16B1-EBD3-4568-AF64-8A073F464641}" presName="EmptyPlaceHolder" presStyleCnt="0"/>
      <dgm:spPr/>
    </dgm:pt>
    <dgm:pt modelId="{E75B97BC-D5BC-4D94-845C-839468062877}" type="pres">
      <dgm:prSet presAssocID="{8EE18D01-5323-4AAE-90B1-B41BCDB21CF6}" presName="spaceBetweenRectangles" presStyleCnt="0"/>
      <dgm:spPr/>
    </dgm:pt>
    <dgm:pt modelId="{BE36E189-E707-4059-A557-B8A5F53AF53B}" type="pres">
      <dgm:prSet presAssocID="{B5CE5E00-1FE6-4F98-8521-4FD7B71C5A62}" presName="composite" presStyleCnt="0"/>
      <dgm:spPr/>
    </dgm:pt>
    <dgm:pt modelId="{FA6988DE-2F47-4126-A41F-6763446EA686}" type="pres">
      <dgm:prSet presAssocID="{B5CE5E00-1FE6-4F98-8521-4FD7B71C5A62}" presName="ConnectorPoint" presStyleLbl="lnNode1" presStyleIdx="7" presStyleCnt="11"/>
      <dgm:spPr>
        <a:solidFill>
          <a:schemeClr val="accent3">
            <a:shade val="50000"/>
            <a:hueOff val="62603"/>
            <a:satOff val="-4216"/>
            <a:lumOff val="1811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B1EC418-8DF5-4F09-A2A6-D169EDC2F79A}" type="pres">
      <dgm:prSet presAssocID="{B5CE5E00-1FE6-4F98-8521-4FD7B71C5A62}" presName="DropPinPlaceHolder" presStyleCnt="0"/>
      <dgm:spPr/>
    </dgm:pt>
    <dgm:pt modelId="{985D4732-DBE3-40D8-9825-C10C5C4A7FCE}" type="pres">
      <dgm:prSet presAssocID="{B5CE5E00-1FE6-4F98-8521-4FD7B71C5A62}" presName="DropPin" presStyleLbl="alignNode1" presStyleIdx="7" presStyleCnt="11"/>
      <dgm:spPr/>
    </dgm:pt>
    <dgm:pt modelId="{9AEE701A-FF1F-49DC-BAD8-F6E58379316E}" type="pres">
      <dgm:prSet presAssocID="{B5CE5E00-1FE6-4F98-8521-4FD7B71C5A62}" presName="Ellipse" presStyleLbl="fgAcc1" presStyleIdx="8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D4B029F-929C-4C83-8E47-F03588DCA507}" type="pres">
      <dgm:prSet presAssocID="{B5CE5E00-1FE6-4F98-8521-4FD7B71C5A62}" presName="L2TextContainer" presStyleLbl="revTx" presStyleIdx="14" presStyleCnt="22">
        <dgm:presLayoutVars>
          <dgm:bulletEnabled val="1"/>
        </dgm:presLayoutVars>
      </dgm:prSet>
      <dgm:spPr/>
    </dgm:pt>
    <dgm:pt modelId="{B044A673-77A1-495B-B507-01331B480CB2}" type="pres">
      <dgm:prSet presAssocID="{B5CE5E00-1FE6-4F98-8521-4FD7B71C5A62}" presName="L1TextContainer" presStyleLbl="revTx" presStyleIdx="15" presStyleCnt="22">
        <dgm:presLayoutVars>
          <dgm:chMax val="1"/>
          <dgm:chPref val="1"/>
          <dgm:bulletEnabled val="1"/>
        </dgm:presLayoutVars>
      </dgm:prSet>
      <dgm:spPr/>
    </dgm:pt>
    <dgm:pt modelId="{2C5D04E9-BD44-42A7-8FE3-D3CE43D04016}" type="pres">
      <dgm:prSet presAssocID="{B5CE5E00-1FE6-4F98-8521-4FD7B71C5A62}" presName="ConnectLine" presStyleLbl="sibTrans1D1" presStyleIdx="7" presStyleCnt="11"/>
      <dgm:spPr>
        <a:noFill/>
        <a:ln w="12700" cap="flat" cmpd="sng" algn="ctr">
          <a:solidFill>
            <a:schemeClr val="accent3">
              <a:shade val="90000"/>
              <a:hueOff val="64540"/>
              <a:satOff val="-4014"/>
              <a:lumOff val="15148"/>
              <a:alphaOff val="0"/>
            </a:schemeClr>
          </a:solidFill>
          <a:prstDash val="dash"/>
          <a:miter lim="800000"/>
        </a:ln>
        <a:effectLst/>
      </dgm:spPr>
    </dgm:pt>
    <dgm:pt modelId="{42BCC82C-88EA-4291-88DE-37DC9AC8FAD9}" type="pres">
      <dgm:prSet presAssocID="{B5CE5E00-1FE6-4F98-8521-4FD7B71C5A62}" presName="EmptyPlaceHolder" presStyleCnt="0"/>
      <dgm:spPr/>
    </dgm:pt>
    <dgm:pt modelId="{A760B451-7B73-450C-9D5A-55526AC0B107}" type="pres">
      <dgm:prSet presAssocID="{DBB982CE-CBAC-4B4C-AFB2-10FA5A44ED52}" presName="spaceBetweenRectangles" presStyleCnt="0"/>
      <dgm:spPr/>
    </dgm:pt>
    <dgm:pt modelId="{D5044FD2-0CD3-46ED-B70A-85D058C3CF21}" type="pres">
      <dgm:prSet presAssocID="{DCF3E950-1400-485A-991C-A5069DAA3F70}" presName="composite" presStyleCnt="0"/>
      <dgm:spPr/>
    </dgm:pt>
    <dgm:pt modelId="{498F8682-2C1C-4BD4-BC4C-63AA25D8510E}" type="pres">
      <dgm:prSet presAssocID="{DCF3E950-1400-485A-991C-A5069DAA3F70}" presName="ConnectorPoint" presStyleLbl="lnNode1" presStyleIdx="8" presStyleCnt="11"/>
      <dgm:spPr>
        <a:solidFill>
          <a:schemeClr val="accent3">
            <a:shade val="50000"/>
            <a:hueOff val="31302"/>
            <a:satOff val="-2108"/>
            <a:lumOff val="905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3125272-2DD3-481B-BF83-D6507C31F111}" type="pres">
      <dgm:prSet presAssocID="{DCF3E950-1400-485A-991C-A5069DAA3F70}" presName="DropPinPlaceHolder" presStyleCnt="0"/>
      <dgm:spPr/>
    </dgm:pt>
    <dgm:pt modelId="{3554444A-83AD-4E80-8D6E-0F6B3A21F66F}" type="pres">
      <dgm:prSet presAssocID="{DCF3E950-1400-485A-991C-A5069DAA3F70}" presName="DropPin" presStyleLbl="alignNode1" presStyleIdx="8" presStyleCnt="11"/>
      <dgm:spPr/>
    </dgm:pt>
    <dgm:pt modelId="{73BD1345-715C-4E82-A788-D25964604C5C}" type="pres">
      <dgm:prSet presAssocID="{DCF3E950-1400-485A-991C-A5069DAA3F70}" presName="Ellipse" presStyleLbl="fgAcc1" presStyleIdx="9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0ABB306-2405-46D8-80D5-FD5ECD65EA8F}" type="pres">
      <dgm:prSet presAssocID="{DCF3E950-1400-485A-991C-A5069DAA3F70}" presName="L2TextContainer" presStyleLbl="revTx" presStyleIdx="16" presStyleCnt="22">
        <dgm:presLayoutVars>
          <dgm:bulletEnabled val="1"/>
        </dgm:presLayoutVars>
      </dgm:prSet>
      <dgm:spPr/>
    </dgm:pt>
    <dgm:pt modelId="{61828B5C-F2E1-41AE-B83A-FB88AF5BB2A9}" type="pres">
      <dgm:prSet presAssocID="{DCF3E950-1400-485A-991C-A5069DAA3F70}" presName="L1TextContainer" presStyleLbl="revTx" presStyleIdx="17" presStyleCnt="22">
        <dgm:presLayoutVars>
          <dgm:chMax val="1"/>
          <dgm:chPref val="1"/>
          <dgm:bulletEnabled val="1"/>
        </dgm:presLayoutVars>
      </dgm:prSet>
      <dgm:spPr/>
    </dgm:pt>
    <dgm:pt modelId="{A5ADA456-97B8-439B-AB18-E7F1E79E1B98}" type="pres">
      <dgm:prSet presAssocID="{DCF3E950-1400-485A-991C-A5069DAA3F70}" presName="ConnectLine" presStyleLbl="sibTrans1D1" presStyleIdx="8" presStyleCnt="11"/>
      <dgm:spPr>
        <a:noFill/>
        <a:ln w="12700" cap="flat" cmpd="sng" algn="ctr">
          <a:solidFill>
            <a:schemeClr val="accent3">
              <a:shade val="90000"/>
              <a:hueOff val="32270"/>
              <a:satOff val="-2007"/>
              <a:lumOff val="7574"/>
              <a:alphaOff val="0"/>
            </a:schemeClr>
          </a:solidFill>
          <a:prstDash val="dash"/>
          <a:miter lim="800000"/>
        </a:ln>
        <a:effectLst/>
      </dgm:spPr>
    </dgm:pt>
    <dgm:pt modelId="{457CF45C-8886-4528-A8B3-DF468C65CE68}" type="pres">
      <dgm:prSet presAssocID="{DCF3E950-1400-485A-991C-A5069DAA3F70}" presName="EmptyPlaceHolder" presStyleCnt="0"/>
      <dgm:spPr/>
    </dgm:pt>
    <dgm:pt modelId="{9BA0E331-5C9B-46A9-A229-0922ABBAD3FA}" type="pres">
      <dgm:prSet presAssocID="{45C47376-5D68-4302-B68C-AB93214D6356}" presName="spaceBetweenRectangles" presStyleCnt="0"/>
      <dgm:spPr/>
    </dgm:pt>
    <dgm:pt modelId="{EE74945F-F14E-4D2D-ABAB-4C8D500AA3D8}" type="pres">
      <dgm:prSet presAssocID="{D35E74CE-7463-4CF3-AB18-CB8DAA99E72A}" presName="composite" presStyleCnt="0"/>
      <dgm:spPr/>
    </dgm:pt>
    <dgm:pt modelId="{E177D9E9-036A-4AA8-8B2A-5D33E8B2DB90}" type="pres">
      <dgm:prSet presAssocID="{D35E74CE-7463-4CF3-AB18-CB8DAA99E72A}" presName="ConnectorPoint" presStyleLbl="lnNode1" presStyleIdx="9" presStyleCnt="11"/>
      <dgm:spPr>
        <a:solidFill>
          <a:schemeClr val="accent3">
            <a:shade val="50000"/>
            <a:hueOff val="56912"/>
            <a:satOff val="-3833"/>
            <a:lumOff val="16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5645E71-B4A0-4A7A-8D38-FC3D20EB04B5}" type="pres">
      <dgm:prSet presAssocID="{D35E74CE-7463-4CF3-AB18-CB8DAA99E72A}" presName="DropPinPlaceHolder" presStyleCnt="0"/>
      <dgm:spPr/>
    </dgm:pt>
    <dgm:pt modelId="{B1F88504-7D77-4B83-8F9D-AD3623A169B9}" type="pres">
      <dgm:prSet presAssocID="{D35E74CE-7463-4CF3-AB18-CB8DAA99E72A}" presName="DropPin" presStyleLbl="alignNode1" presStyleIdx="9" presStyleCnt="11"/>
      <dgm:spPr/>
    </dgm:pt>
    <dgm:pt modelId="{153E2A80-D3D5-4BD5-BFD1-DC2626CE8A51}" type="pres">
      <dgm:prSet presAssocID="{D35E74CE-7463-4CF3-AB18-CB8DAA99E72A}" presName="Ellipse" presStyleLbl="fgAcc1" presStyleIdx="10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1AB55ED-2D4C-4EA6-ADE6-FE4176ABB199}" type="pres">
      <dgm:prSet presAssocID="{D35E74CE-7463-4CF3-AB18-CB8DAA99E72A}" presName="L2TextContainer" presStyleLbl="revTx" presStyleIdx="18" presStyleCnt="22">
        <dgm:presLayoutVars>
          <dgm:bulletEnabled val="1"/>
        </dgm:presLayoutVars>
      </dgm:prSet>
      <dgm:spPr/>
    </dgm:pt>
    <dgm:pt modelId="{793E2201-587F-4D82-ABB4-3509188C12E5}" type="pres">
      <dgm:prSet presAssocID="{D35E74CE-7463-4CF3-AB18-CB8DAA99E72A}" presName="L1TextContainer" presStyleLbl="revTx" presStyleIdx="19" presStyleCnt="22">
        <dgm:presLayoutVars>
          <dgm:chMax val="1"/>
          <dgm:chPref val="1"/>
          <dgm:bulletEnabled val="1"/>
        </dgm:presLayoutVars>
      </dgm:prSet>
      <dgm:spPr/>
    </dgm:pt>
    <dgm:pt modelId="{B7FA9EA9-BFBD-4B25-8675-2FF64F31EE84}" type="pres">
      <dgm:prSet presAssocID="{D35E74CE-7463-4CF3-AB18-CB8DAA99E72A}" presName="ConnectLine" presStyleLbl="sibTrans1D1" presStyleIdx="9" presStyleCnt="11"/>
      <dgm:spPr>
        <a:noFill/>
        <a:ln w="12700" cap="flat" cmpd="sng" algn="ctr">
          <a:solidFill>
            <a:schemeClr val="accent3">
              <a:shade val="90000"/>
              <a:hueOff val="58673"/>
              <a:satOff val="-3649"/>
              <a:lumOff val="13771"/>
              <a:alphaOff val="0"/>
            </a:schemeClr>
          </a:solidFill>
          <a:prstDash val="dash"/>
          <a:miter lim="800000"/>
        </a:ln>
        <a:effectLst/>
      </dgm:spPr>
    </dgm:pt>
    <dgm:pt modelId="{DEAA96EC-1E82-4109-8DE3-440FDDB6E978}" type="pres">
      <dgm:prSet presAssocID="{D35E74CE-7463-4CF3-AB18-CB8DAA99E72A}" presName="EmptyPlaceHolder" presStyleCnt="0"/>
      <dgm:spPr/>
    </dgm:pt>
    <dgm:pt modelId="{C463E91E-139A-41DF-8B28-187170F822E1}" type="pres">
      <dgm:prSet presAssocID="{274560CD-34CF-4AEC-9D79-68BED52E73F0}" presName="spaceBetweenRectangles" presStyleCnt="0"/>
      <dgm:spPr/>
    </dgm:pt>
    <dgm:pt modelId="{E3EE6F79-544A-4E42-86D7-708C00741F8B}" type="pres">
      <dgm:prSet presAssocID="{0FF898D6-7B38-445F-98E5-CAACC361E095}" presName="composite" presStyleCnt="0"/>
      <dgm:spPr/>
    </dgm:pt>
    <dgm:pt modelId="{74E72D16-B1FF-4631-B661-D7610BE4831E}" type="pres">
      <dgm:prSet presAssocID="{0FF898D6-7B38-445F-98E5-CAACC361E095}" presName="ConnectorPoint" presStyleLbl="lnNode1" presStyleIdx="10" presStyleCnt="11"/>
      <dgm:spPr>
        <a:solidFill>
          <a:schemeClr val="accent3">
            <a:shade val="50000"/>
            <a:hueOff val="28456"/>
            <a:satOff val="-1917"/>
            <a:lumOff val="823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64AD0D9-71F3-4EF4-B745-39E78A9C3DC7}" type="pres">
      <dgm:prSet presAssocID="{0FF898D6-7B38-445F-98E5-CAACC361E095}" presName="DropPinPlaceHolder" presStyleCnt="0"/>
      <dgm:spPr/>
    </dgm:pt>
    <dgm:pt modelId="{84BD3560-17F4-4575-9B8B-E0F6BF4BEAB2}" type="pres">
      <dgm:prSet presAssocID="{0FF898D6-7B38-445F-98E5-CAACC361E095}" presName="DropPin" presStyleLbl="alignNode1" presStyleIdx="10" presStyleCnt="11"/>
      <dgm:spPr/>
    </dgm:pt>
    <dgm:pt modelId="{ACE67129-9B64-43A3-BB6E-EB7789FC8B27}" type="pres">
      <dgm:prSet presAssocID="{0FF898D6-7B38-445F-98E5-CAACC361E095}" presName="Ellipse" presStyleLbl="fgAcc1" presStyleIdx="11" presStyleCnt="12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BF4ED21-E0FA-47D3-9692-27EE65F382F6}" type="pres">
      <dgm:prSet presAssocID="{0FF898D6-7B38-445F-98E5-CAACC361E095}" presName="L2TextContainer" presStyleLbl="revTx" presStyleIdx="20" presStyleCnt="22">
        <dgm:presLayoutVars>
          <dgm:bulletEnabled val="1"/>
        </dgm:presLayoutVars>
      </dgm:prSet>
      <dgm:spPr/>
    </dgm:pt>
    <dgm:pt modelId="{76BC95C0-AA0E-4024-ADAF-87C911B6D675}" type="pres">
      <dgm:prSet presAssocID="{0FF898D6-7B38-445F-98E5-CAACC361E095}" presName="L1TextContainer" presStyleLbl="revTx" presStyleIdx="21" presStyleCnt="22" custScaleX="101195" custScaleY="61839" custLinFactNeighborX="8187" custLinFactNeighborY="0">
        <dgm:presLayoutVars>
          <dgm:chMax val="1"/>
          <dgm:chPref val="1"/>
          <dgm:bulletEnabled val="1"/>
        </dgm:presLayoutVars>
      </dgm:prSet>
      <dgm:spPr/>
    </dgm:pt>
    <dgm:pt modelId="{DEFB19A2-FC86-461F-915B-D8DC25F05DC0}" type="pres">
      <dgm:prSet presAssocID="{0FF898D6-7B38-445F-98E5-CAACC361E095}" presName="ConnectLine" presStyleLbl="sibTrans1D1" presStyleIdx="10" presStyleCnt="11"/>
      <dgm:spPr>
        <a:noFill/>
        <a:ln w="12700" cap="flat" cmpd="sng" algn="ctr">
          <a:solidFill>
            <a:schemeClr val="accent3">
              <a:shade val="90000"/>
              <a:hueOff val="29336"/>
              <a:satOff val="-1824"/>
              <a:lumOff val="6885"/>
              <a:alphaOff val="0"/>
            </a:schemeClr>
          </a:solidFill>
          <a:prstDash val="dash"/>
          <a:miter lim="800000"/>
        </a:ln>
        <a:effectLst/>
      </dgm:spPr>
    </dgm:pt>
    <dgm:pt modelId="{92B5498E-C7D4-4083-A22C-1F0644CED448}" type="pres">
      <dgm:prSet presAssocID="{0FF898D6-7B38-445F-98E5-CAACC361E095}" presName="EmptyPlaceHolder" presStyleCnt="0"/>
      <dgm:spPr/>
    </dgm:pt>
  </dgm:ptLst>
  <dgm:cxnLst>
    <dgm:cxn modelId="{0D72160B-B5F9-44FA-8000-F926D7D28AE0}" type="presOf" srcId="{242BFCBA-32BF-4C28-8DEB-87CB7B7414FD}" destId="{8029E4C0-0CCC-45AC-957C-3BC0AB4FAEC4}" srcOrd="0" destOrd="0" presId="urn:microsoft.com/office/officeart/2017/3/layout/DropPinTimeline"/>
    <dgm:cxn modelId="{8B10310C-94A0-4C31-943D-BC3367EC7125}" srcId="{BE84AE0F-F886-4188-8D56-67002EA2C820}" destId="{4136EA77-124B-4209-B7D5-23B16BE64FD6}" srcOrd="4" destOrd="0" parTransId="{18FE3A83-9965-49E7-8CD2-07918121AA0C}" sibTransId="{1FC26B3C-E8F6-44C9-B000-546E9DB9E919}"/>
    <dgm:cxn modelId="{5DBE4C0D-FD35-40BE-967F-A927008FC0EF}" srcId="{BE84AE0F-F886-4188-8D56-67002EA2C820}" destId="{0FF898D6-7B38-445F-98E5-CAACC361E095}" srcOrd="10" destOrd="0" parTransId="{C82892D5-07BB-4187-822A-A92DBB541174}" sibTransId="{6E4C674C-E5BF-4349-ABAC-56C5A5A740C7}"/>
    <dgm:cxn modelId="{F1AF2F1F-F379-478D-8E17-FDF4A6E8D3E6}" srcId="{BE84AE0F-F886-4188-8D56-67002EA2C820}" destId="{D65DB4B7-D919-4A13-BB5F-5050A8790D03}" srcOrd="1" destOrd="0" parTransId="{655B8AE8-9E7E-496E-B88B-37E6EBF6EA29}" sibTransId="{B06C9810-C8B6-47E3-8FE4-D9603BC85C0F}"/>
    <dgm:cxn modelId="{02387125-784C-4D14-B281-B4E6F7299BC2}" type="presOf" srcId="{0FF898D6-7B38-445F-98E5-CAACC361E095}" destId="{76BC95C0-AA0E-4024-ADAF-87C911B6D675}" srcOrd="0" destOrd="0" presId="urn:microsoft.com/office/officeart/2017/3/layout/DropPinTimeline"/>
    <dgm:cxn modelId="{8E4B2A29-9787-4BDB-B0EE-F751A4AC78C7}" srcId="{BE84AE0F-F886-4188-8D56-67002EA2C820}" destId="{242BFCBA-32BF-4C28-8DEB-87CB7B7414FD}" srcOrd="5" destOrd="0" parTransId="{291B0CE6-1B49-4F2C-A94B-5A79918B7AC0}" sibTransId="{274CB6D3-0FD7-4A81-AD6B-70D504640313}"/>
    <dgm:cxn modelId="{81E2473B-BC90-4E0E-8563-0C9A32589224}" type="presOf" srcId="{BE84AE0F-F886-4188-8D56-67002EA2C820}" destId="{AD26500E-A307-40DD-AB6A-B44F0912147F}" srcOrd="0" destOrd="0" presId="urn:microsoft.com/office/officeart/2017/3/layout/DropPinTimeline"/>
    <dgm:cxn modelId="{EAC74C5D-C168-477E-9EA2-F63317D8146C}" srcId="{BE84AE0F-F886-4188-8D56-67002EA2C820}" destId="{8F9D16B1-EBD3-4568-AF64-8A073F464641}" srcOrd="6" destOrd="0" parTransId="{A13C9EB7-47F9-41A5-876C-D8E4F23B8C19}" sibTransId="{8EE18D01-5323-4AAE-90B1-B41BCDB21CF6}"/>
    <dgm:cxn modelId="{140D6369-B0F3-4B23-9D0B-E61FC8E669C0}" type="presOf" srcId="{4136EA77-124B-4209-B7D5-23B16BE64FD6}" destId="{9F2B8EA0-16D4-42DB-BC60-4D7FE91A2A91}" srcOrd="0" destOrd="0" presId="urn:microsoft.com/office/officeart/2017/3/layout/DropPinTimeline"/>
    <dgm:cxn modelId="{0783B04B-178B-415D-8F6A-61A2C87755F5}" type="presOf" srcId="{F135E535-C8F5-4F06-A549-78B59B83AAA9}" destId="{EC695251-4B06-4176-A148-4850F01A2611}" srcOrd="0" destOrd="0" presId="urn:microsoft.com/office/officeart/2017/3/layout/DropPinTimeline"/>
    <dgm:cxn modelId="{4C0AE46D-1E30-4911-BFA2-1D4C53582C57}" type="presOf" srcId="{9C63CA44-93EF-4CFE-9871-B246DB6D308B}" destId="{5C6E4858-E041-468E-BA5A-CFC6A449F701}" srcOrd="0" destOrd="0" presId="urn:microsoft.com/office/officeart/2017/3/layout/DropPinTimeline"/>
    <dgm:cxn modelId="{0B99DD52-E3E7-412B-8542-CE81954B54AC}" srcId="{BE84AE0F-F886-4188-8D56-67002EA2C820}" destId="{D35E74CE-7463-4CF3-AB18-CB8DAA99E72A}" srcOrd="9" destOrd="0" parTransId="{DEC69C5A-59F4-4BF3-8641-E954067A8942}" sibTransId="{274560CD-34CF-4AEC-9D79-68BED52E73F0}"/>
    <dgm:cxn modelId="{B00CE185-FB21-46ED-9A5B-69C59B9D230E}" srcId="{BE84AE0F-F886-4188-8D56-67002EA2C820}" destId="{F135E535-C8F5-4F06-A549-78B59B83AAA9}" srcOrd="2" destOrd="0" parTransId="{FAE6D44B-3362-4F48-8E68-D7D935B2E86D}" sibTransId="{BA9BC14B-E731-47FB-B3AC-115FD403943E}"/>
    <dgm:cxn modelId="{29FC8688-1964-4E86-BEDE-FD9F90D3BEF5}" type="presOf" srcId="{D65DB4B7-D919-4A13-BB5F-5050A8790D03}" destId="{04A74A98-E05D-41EE-8B60-D70447FACF6C}" srcOrd="0" destOrd="0" presId="urn:microsoft.com/office/officeart/2017/3/layout/DropPinTimeline"/>
    <dgm:cxn modelId="{B4B847AD-E4E7-4F51-8C5B-90B1E917FAFE}" type="presOf" srcId="{DCF3E950-1400-485A-991C-A5069DAA3F70}" destId="{61828B5C-F2E1-41AE-B83A-FB88AF5BB2A9}" srcOrd="0" destOrd="0" presId="urn:microsoft.com/office/officeart/2017/3/layout/DropPinTimeline"/>
    <dgm:cxn modelId="{F7D01CBB-3B55-428F-9F33-C807740CC4B5}" srcId="{BE84AE0F-F886-4188-8D56-67002EA2C820}" destId="{DCF3E950-1400-485A-991C-A5069DAA3F70}" srcOrd="8" destOrd="0" parTransId="{B7B96830-E382-4544-98BB-4C8C8F89DDFB}" sibTransId="{45C47376-5D68-4302-B68C-AB93214D6356}"/>
    <dgm:cxn modelId="{D4CF88BC-804E-4E5D-BDA7-B10ADC7E888E}" type="presOf" srcId="{8F9D16B1-EBD3-4568-AF64-8A073F464641}" destId="{19FF9F1B-07EF-4F31-9BBC-A211322406DA}" srcOrd="0" destOrd="0" presId="urn:microsoft.com/office/officeart/2017/3/layout/DropPinTimeline"/>
    <dgm:cxn modelId="{70518EC1-3FA4-4405-A206-807EDBEC19F0}" srcId="{BE84AE0F-F886-4188-8D56-67002EA2C820}" destId="{50C9E45C-BBB4-47A8-8078-87B95EBB1EC9}" srcOrd="0" destOrd="0" parTransId="{59476093-1EC3-4359-A996-D01A607ECEEE}" sibTransId="{427D6E8D-6A36-4932-8665-DDA0470833FE}"/>
    <dgm:cxn modelId="{4C6EBFCA-7A3E-4308-ADBD-B13460D00E76}" srcId="{BE84AE0F-F886-4188-8D56-67002EA2C820}" destId="{9C63CA44-93EF-4CFE-9871-B246DB6D308B}" srcOrd="3" destOrd="0" parTransId="{76329629-EE96-477A-B7AE-E6863074BDE2}" sibTransId="{A4E53834-FF6C-4676-98EC-91E3B0458B7F}"/>
    <dgm:cxn modelId="{79CAD2D6-44D5-41F7-92DA-EA54BE08AD05}" type="presOf" srcId="{50C9E45C-BBB4-47A8-8078-87B95EBB1EC9}" destId="{966109BE-11E7-4F30-87AD-209CC4801210}" srcOrd="0" destOrd="0" presId="urn:microsoft.com/office/officeart/2017/3/layout/DropPinTimeline"/>
    <dgm:cxn modelId="{A09649D7-BE4D-4DFE-B444-2CE2D00ECC70}" type="presOf" srcId="{D35E74CE-7463-4CF3-AB18-CB8DAA99E72A}" destId="{793E2201-587F-4D82-ABB4-3509188C12E5}" srcOrd="0" destOrd="0" presId="urn:microsoft.com/office/officeart/2017/3/layout/DropPinTimeline"/>
    <dgm:cxn modelId="{955606DE-A31F-4A0F-A334-A2B4D928C093}" srcId="{BE84AE0F-F886-4188-8D56-67002EA2C820}" destId="{B5CE5E00-1FE6-4F98-8521-4FD7B71C5A62}" srcOrd="7" destOrd="0" parTransId="{7E450A89-09A7-43C7-B940-35FED429C16A}" sibTransId="{DBB982CE-CBAC-4B4C-AFB2-10FA5A44ED52}"/>
    <dgm:cxn modelId="{E73BF3F5-D400-49C5-A86B-B2DAEC72D2EE}" type="presOf" srcId="{B5CE5E00-1FE6-4F98-8521-4FD7B71C5A62}" destId="{B044A673-77A1-495B-B507-01331B480CB2}" srcOrd="0" destOrd="0" presId="urn:microsoft.com/office/officeart/2017/3/layout/DropPinTimeline"/>
    <dgm:cxn modelId="{2C1AF347-B197-4BDD-9901-DED06FF622A9}" type="presParOf" srcId="{AD26500E-A307-40DD-AB6A-B44F0912147F}" destId="{D75F7CD6-84A6-499E-8851-211CA054D91A}" srcOrd="0" destOrd="0" presId="urn:microsoft.com/office/officeart/2017/3/layout/DropPinTimeline"/>
    <dgm:cxn modelId="{3B85A87B-8EC6-470A-A9AB-BFFDDEE8B51E}" type="presParOf" srcId="{AD26500E-A307-40DD-AB6A-B44F0912147F}" destId="{6811884E-801C-4C29-8408-0DE5D1B08A6E}" srcOrd="1" destOrd="0" presId="urn:microsoft.com/office/officeart/2017/3/layout/DropPinTimeline"/>
    <dgm:cxn modelId="{93545D27-8A88-4106-ABBB-0F79C0F85F1B}" type="presParOf" srcId="{6811884E-801C-4C29-8408-0DE5D1B08A6E}" destId="{F2C99AE0-1B1B-4349-B3CD-B7DDCC786514}" srcOrd="0" destOrd="0" presId="urn:microsoft.com/office/officeart/2017/3/layout/DropPinTimeline"/>
    <dgm:cxn modelId="{16759001-6259-4489-8A38-DFA1D6D2BD2F}" type="presParOf" srcId="{F2C99AE0-1B1B-4349-B3CD-B7DDCC786514}" destId="{79AF58CE-0AA1-4D5A-B3E7-491A1FBD76C3}" srcOrd="0" destOrd="0" presId="urn:microsoft.com/office/officeart/2017/3/layout/DropPinTimeline"/>
    <dgm:cxn modelId="{A46F8C52-D5E0-427E-9EB8-67D8A0043584}" type="presParOf" srcId="{F2C99AE0-1B1B-4349-B3CD-B7DDCC786514}" destId="{85DC9F51-316C-43BB-9773-A19719F5F163}" srcOrd="1" destOrd="0" presId="urn:microsoft.com/office/officeart/2017/3/layout/DropPinTimeline"/>
    <dgm:cxn modelId="{B3E7321C-5204-4DE5-A325-8655493113B6}" type="presParOf" srcId="{85DC9F51-316C-43BB-9773-A19719F5F163}" destId="{86AC4508-299B-4BE1-BEBB-53A0058833EC}" srcOrd="0" destOrd="0" presId="urn:microsoft.com/office/officeart/2017/3/layout/DropPinTimeline"/>
    <dgm:cxn modelId="{594D45CB-85A1-4DA5-961E-71D9CEBFA32C}" type="presParOf" srcId="{85DC9F51-316C-43BB-9773-A19719F5F163}" destId="{09F3D886-4F3E-490A-BF75-FF3BFBE946F6}" srcOrd="1" destOrd="0" presId="urn:microsoft.com/office/officeart/2017/3/layout/DropPinTimeline"/>
    <dgm:cxn modelId="{79DE6216-7D20-473A-9C91-28F60C21612D}" type="presParOf" srcId="{F2C99AE0-1B1B-4349-B3CD-B7DDCC786514}" destId="{91E7196E-A410-4FD6-A26B-9A2D3C080477}" srcOrd="2" destOrd="0" presId="urn:microsoft.com/office/officeart/2017/3/layout/DropPinTimeline"/>
    <dgm:cxn modelId="{C4F64659-61EA-430E-AADD-80DA629E8155}" type="presParOf" srcId="{F2C99AE0-1B1B-4349-B3CD-B7DDCC786514}" destId="{966109BE-11E7-4F30-87AD-209CC4801210}" srcOrd="3" destOrd="0" presId="urn:microsoft.com/office/officeart/2017/3/layout/DropPinTimeline"/>
    <dgm:cxn modelId="{36F97ED3-E1B2-4222-A784-496C909DF36A}" type="presParOf" srcId="{F2C99AE0-1B1B-4349-B3CD-B7DDCC786514}" destId="{307E06FB-F927-4A02-9DB4-6324CE435B67}" srcOrd="4" destOrd="0" presId="urn:microsoft.com/office/officeart/2017/3/layout/DropPinTimeline"/>
    <dgm:cxn modelId="{152D9332-BD03-4501-AE89-52EDC4A21EC9}" type="presParOf" srcId="{F2C99AE0-1B1B-4349-B3CD-B7DDCC786514}" destId="{D9B8DB7F-9A7D-41D4-89EE-1BE08E5086F9}" srcOrd="5" destOrd="0" presId="urn:microsoft.com/office/officeart/2017/3/layout/DropPinTimeline"/>
    <dgm:cxn modelId="{9FF43429-3554-4A26-A182-BF7D79A16E0E}" type="presParOf" srcId="{6811884E-801C-4C29-8408-0DE5D1B08A6E}" destId="{98BFEF54-5D97-445E-8C5C-12B4039B35F4}" srcOrd="1" destOrd="0" presId="urn:microsoft.com/office/officeart/2017/3/layout/DropPinTimeline"/>
    <dgm:cxn modelId="{A9560AEA-8D43-4221-A5F9-540399A5C80E}" type="presParOf" srcId="{6811884E-801C-4C29-8408-0DE5D1B08A6E}" destId="{F1D45573-E3BE-48F5-AC29-49C7BBA8F58B}" srcOrd="2" destOrd="0" presId="urn:microsoft.com/office/officeart/2017/3/layout/DropPinTimeline"/>
    <dgm:cxn modelId="{52FFA2C3-3D3D-46A8-8BF1-615A7862D79A}" type="presParOf" srcId="{F1D45573-E3BE-48F5-AC29-49C7BBA8F58B}" destId="{AD252C29-BF0A-4490-94F5-3959B3CEE7FF}" srcOrd="0" destOrd="0" presId="urn:microsoft.com/office/officeart/2017/3/layout/DropPinTimeline"/>
    <dgm:cxn modelId="{CF5975BD-FA68-4254-8D5B-7AC79EFC1B90}" type="presParOf" srcId="{F1D45573-E3BE-48F5-AC29-49C7BBA8F58B}" destId="{C20C0FF7-2986-4DE9-A191-AB2B549F4217}" srcOrd="1" destOrd="0" presId="urn:microsoft.com/office/officeart/2017/3/layout/DropPinTimeline"/>
    <dgm:cxn modelId="{1E1C1200-429A-4705-8711-9E87919D05D3}" type="presParOf" srcId="{C20C0FF7-2986-4DE9-A191-AB2B549F4217}" destId="{A98DE53F-869C-4A10-A7A6-0FF375A718E8}" srcOrd="0" destOrd="0" presId="urn:microsoft.com/office/officeart/2017/3/layout/DropPinTimeline"/>
    <dgm:cxn modelId="{5116065C-A5AC-414B-A5BD-2AD2AC98DFD6}" type="presParOf" srcId="{C20C0FF7-2986-4DE9-A191-AB2B549F4217}" destId="{C265F692-B1F0-4DC8-AAC0-E7E98551654F}" srcOrd="1" destOrd="0" presId="urn:microsoft.com/office/officeart/2017/3/layout/DropPinTimeline"/>
    <dgm:cxn modelId="{0207EF4E-5ACF-449B-9F1F-A91E2D2514BF}" type="presParOf" srcId="{F1D45573-E3BE-48F5-AC29-49C7BBA8F58B}" destId="{A062FDC6-F417-444D-9A40-77D85E5571A9}" srcOrd="2" destOrd="0" presId="urn:microsoft.com/office/officeart/2017/3/layout/DropPinTimeline"/>
    <dgm:cxn modelId="{FAB2E88B-7AFE-4536-AF5C-EF0204FB1418}" type="presParOf" srcId="{F1D45573-E3BE-48F5-AC29-49C7BBA8F58B}" destId="{04A74A98-E05D-41EE-8B60-D70447FACF6C}" srcOrd="3" destOrd="0" presId="urn:microsoft.com/office/officeart/2017/3/layout/DropPinTimeline"/>
    <dgm:cxn modelId="{D04E93FA-7597-47AE-A63D-5DD2B5D6FB81}" type="presParOf" srcId="{F1D45573-E3BE-48F5-AC29-49C7BBA8F58B}" destId="{950D3575-0817-44F0-A2FF-E6126628C8F2}" srcOrd="4" destOrd="0" presId="urn:microsoft.com/office/officeart/2017/3/layout/DropPinTimeline"/>
    <dgm:cxn modelId="{4C4A54D5-72FC-4D62-9EB0-0A0C65CA1B68}" type="presParOf" srcId="{F1D45573-E3BE-48F5-AC29-49C7BBA8F58B}" destId="{50C47D18-4B27-457E-8ECC-3AFA4B8D3F1B}" srcOrd="5" destOrd="0" presId="urn:microsoft.com/office/officeart/2017/3/layout/DropPinTimeline"/>
    <dgm:cxn modelId="{34D943C9-724E-4A09-BB23-BE4848419DD1}" type="presParOf" srcId="{6811884E-801C-4C29-8408-0DE5D1B08A6E}" destId="{08F42CEC-984C-425C-B6D2-E6CC88BA67F4}" srcOrd="3" destOrd="0" presId="urn:microsoft.com/office/officeart/2017/3/layout/DropPinTimeline"/>
    <dgm:cxn modelId="{4CF831FC-8CFE-4AF4-8125-52BF1974199A}" type="presParOf" srcId="{6811884E-801C-4C29-8408-0DE5D1B08A6E}" destId="{F7C1E8DF-A310-4056-AF6B-1C960DBAEB82}" srcOrd="4" destOrd="0" presId="urn:microsoft.com/office/officeart/2017/3/layout/DropPinTimeline"/>
    <dgm:cxn modelId="{C8CA0146-18D4-447B-A15B-199C1FEEF8F0}" type="presParOf" srcId="{F7C1E8DF-A310-4056-AF6B-1C960DBAEB82}" destId="{6C2E2D50-2F11-4160-9E21-97343C252B2B}" srcOrd="0" destOrd="0" presId="urn:microsoft.com/office/officeart/2017/3/layout/DropPinTimeline"/>
    <dgm:cxn modelId="{F572408B-9F8A-409B-883B-D2225A416005}" type="presParOf" srcId="{F7C1E8DF-A310-4056-AF6B-1C960DBAEB82}" destId="{F2F7C5AF-BA28-4DB4-ACF3-19462682FC25}" srcOrd="1" destOrd="0" presId="urn:microsoft.com/office/officeart/2017/3/layout/DropPinTimeline"/>
    <dgm:cxn modelId="{62F4C6B7-A6D2-43A3-95CF-C4B952C03996}" type="presParOf" srcId="{F2F7C5AF-BA28-4DB4-ACF3-19462682FC25}" destId="{0F44466D-EA2F-4F39-B16D-4BFF3C010A1F}" srcOrd="0" destOrd="0" presId="urn:microsoft.com/office/officeart/2017/3/layout/DropPinTimeline"/>
    <dgm:cxn modelId="{E6D81496-196A-422D-AE92-453E87F5C1A3}" type="presParOf" srcId="{F2F7C5AF-BA28-4DB4-ACF3-19462682FC25}" destId="{4DCE6F59-A229-415F-9B28-1D60FB00DAEC}" srcOrd="1" destOrd="0" presId="urn:microsoft.com/office/officeart/2017/3/layout/DropPinTimeline"/>
    <dgm:cxn modelId="{1C0F634B-C67A-444C-882F-EED99B4BAE62}" type="presParOf" srcId="{F7C1E8DF-A310-4056-AF6B-1C960DBAEB82}" destId="{91372A13-472C-4DB3-84BB-0EBDC1494AD2}" srcOrd="2" destOrd="0" presId="urn:microsoft.com/office/officeart/2017/3/layout/DropPinTimeline"/>
    <dgm:cxn modelId="{81190E74-4EBA-459F-9722-DC7EDF226B42}" type="presParOf" srcId="{F7C1E8DF-A310-4056-AF6B-1C960DBAEB82}" destId="{EC695251-4B06-4176-A148-4850F01A2611}" srcOrd="3" destOrd="0" presId="urn:microsoft.com/office/officeart/2017/3/layout/DropPinTimeline"/>
    <dgm:cxn modelId="{90CE265F-C54F-457D-A5D7-25984D4BE9F7}" type="presParOf" srcId="{F7C1E8DF-A310-4056-AF6B-1C960DBAEB82}" destId="{307D05B2-C1DF-4363-9C4F-5597338C3D7D}" srcOrd="4" destOrd="0" presId="urn:microsoft.com/office/officeart/2017/3/layout/DropPinTimeline"/>
    <dgm:cxn modelId="{522E3E50-D800-49BE-AC4C-220D9D2B6B5E}" type="presParOf" srcId="{F7C1E8DF-A310-4056-AF6B-1C960DBAEB82}" destId="{743C8898-5493-4007-B2F2-ECD76EE0466E}" srcOrd="5" destOrd="0" presId="urn:microsoft.com/office/officeart/2017/3/layout/DropPinTimeline"/>
    <dgm:cxn modelId="{98CE0AD2-F45D-4CFD-A773-F767EC666045}" type="presParOf" srcId="{6811884E-801C-4C29-8408-0DE5D1B08A6E}" destId="{F4016E11-66F9-4E0B-BEE0-689C33AC9655}" srcOrd="5" destOrd="0" presId="urn:microsoft.com/office/officeart/2017/3/layout/DropPinTimeline"/>
    <dgm:cxn modelId="{BEB8A54B-92DC-49D7-83D7-214D43A23F60}" type="presParOf" srcId="{6811884E-801C-4C29-8408-0DE5D1B08A6E}" destId="{1A9F81F3-7F46-4FDC-A7F1-4DBFDDD43DAA}" srcOrd="6" destOrd="0" presId="urn:microsoft.com/office/officeart/2017/3/layout/DropPinTimeline"/>
    <dgm:cxn modelId="{226636CA-2561-4C87-AA4C-21B9B5B18948}" type="presParOf" srcId="{1A9F81F3-7F46-4FDC-A7F1-4DBFDDD43DAA}" destId="{9E480449-8539-47E6-B298-3CF596792D84}" srcOrd="0" destOrd="0" presId="urn:microsoft.com/office/officeart/2017/3/layout/DropPinTimeline"/>
    <dgm:cxn modelId="{2EC5EB4A-0154-4FBD-A764-518E211AF668}" type="presParOf" srcId="{1A9F81F3-7F46-4FDC-A7F1-4DBFDDD43DAA}" destId="{C4876594-E3F9-4855-93E0-8AF207AFDF1B}" srcOrd="1" destOrd="0" presId="urn:microsoft.com/office/officeart/2017/3/layout/DropPinTimeline"/>
    <dgm:cxn modelId="{8A136530-1D34-4F50-B881-D3E943447C58}" type="presParOf" srcId="{C4876594-E3F9-4855-93E0-8AF207AFDF1B}" destId="{4C3D4D0D-5B0C-4564-9C90-C9D1828BC3F2}" srcOrd="0" destOrd="0" presId="urn:microsoft.com/office/officeart/2017/3/layout/DropPinTimeline"/>
    <dgm:cxn modelId="{27F8E247-5DF2-4ED7-BCC9-E383E6EDDAB1}" type="presParOf" srcId="{C4876594-E3F9-4855-93E0-8AF207AFDF1B}" destId="{CCAFD690-494F-4391-8FC4-0CB29F22E1B8}" srcOrd="1" destOrd="0" presId="urn:microsoft.com/office/officeart/2017/3/layout/DropPinTimeline"/>
    <dgm:cxn modelId="{F9EBB4AA-1458-4AD6-88D4-574BB5E45BD9}" type="presParOf" srcId="{1A9F81F3-7F46-4FDC-A7F1-4DBFDDD43DAA}" destId="{9AA25A33-8DCA-4792-A17D-A156198D1C9A}" srcOrd="2" destOrd="0" presId="urn:microsoft.com/office/officeart/2017/3/layout/DropPinTimeline"/>
    <dgm:cxn modelId="{5F0FBF4F-0399-4CB0-90AD-F62E9C090175}" type="presParOf" srcId="{1A9F81F3-7F46-4FDC-A7F1-4DBFDDD43DAA}" destId="{5C6E4858-E041-468E-BA5A-CFC6A449F701}" srcOrd="3" destOrd="0" presId="urn:microsoft.com/office/officeart/2017/3/layout/DropPinTimeline"/>
    <dgm:cxn modelId="{EE548618-63BB-42A7-B62D-C50CBA240420}" type="presParOf" srcId="{1A9F81F3-7F46-4FDC-A7F1-4DBFDDD43DAA}" destId="{E7408DBC-6B63-47E7-ABD6-4357BC729BB4}" srcOrd="4" destOrd="0" presId="urn:microsoft.com/office/officeart/2017/3/layout/DropPinTimeline"/>
    <dgm:cxn modelId="{191F92CC-CA7E-4AD1-8B40-EC29EDD3E7F0}" type="presParOf" srcId="{1A9F81F3-7F46-4FDC-A7F1-4DBFDDD43DAA}" destId="{6AAAE21E-8D87-42F1-84ED-6150410A9AD1}" srcOrd="5" destOrd="0" presId="urn:microsoft.com/office/officeart/2017/3/layout/DropPinTimeline"/>
    <dgm:cxn modelId="{AAF0E16E-E499-4F60-BF8E-6AF92B2B8AAB}" type="presParOf" srcId="{6811884E-801C-4C29-8408-0DE5D1B08A6E}" destId="{5B651ACA-0E86-498D-9A47-4E009735726B}" srcOrd="7" destOrd="0" presId="urn:microsoft.com/office/officeart/2017/3/layout/DropPinTimeline"/>
    <dgm:cxn modelId="{7E35CCA2-485D-41D8-BBF6-0E1E95A4B075}" type="presParOf" srcId="{6811884E-801C-4C29-8408-0DE5D1B08A6E}" destId="{F463D992-3DA2-45DE-81B3-61FD7325EBCE}" srcOrd="8" destOrd="0" presId="urn:microsoft.com/office/officeart/2017/3/layout/DropPinTimeline"/>
    <dgm:cxn modelId="{7539587E-1A35-41F5-ADB2-6EE7360325CB}" type="presParOf" srcId="{F463D992-3DA2-45DE-81B3-61FD7325EBCE}" destId="{DF4A2E78-CA4E-4AED-B744-F2A7ADE67A37}" srcOrd="0" destOrd="0" presId="urn:microsoft.com/office/officeart/2017/3/layout/DropPinTimeline"/>
    <dgm:cxn modelId="{BD2900E8-0E4F-41DB-B052-7F1990B3A8D4}" type="presParOf" srcId="{F463D992-3DA2-45DE-81B3-61FD7325EBCE}" destId="{92E1AB6A-B739-48ED-AC32-3C0629A99ACF}" srcOrd="1" destOrd="0" presId="urn:microsoft.com/office/officeart/2017/3/layout/DropPinTimeline"/>
    <dgm:cxn modelId="{545EE6CD-D68B-4B10-9F03-FBA373A5184A}" type="presParOf" srcId="{92E1AB6A-B739-48ED-AC32-3C0629A99ACF}" destId="{F3643EB2-3703-45D7-922B-AA03F0622A62}" srcOrd="0" destOrd="0" presId="urn:microsoft.com/office/officeart/2017/3/layout/DropPinTimeline"/>
    <dgm:cxn modelId="{E594C82F-4C18-449C-86D7-54F2A92A3037}" type="presParOf" srcId="{92E1AB6A-B739-48ED-AC32-3C0629A99ACF}" destId="{80D9F2B8-7EF7-4EE7-AAB6-3EB0F1478FEC}" srcOrd="1" destOrd="0" presId="urn:microsoft.com/office/officeart/2017/3/layout/DropPinTimeline"/>
    <dgm:cxn modelId="{EEB17B34-F8C8-4196-ADCD-8DE68F4A274B}" type="presParOf" srcId="{F463D992-3DA2-45DE-81B3-61FD7325EBCE}" destId="{EA77815D-0214-459F-8EB5-122D9D264B7C}" srcOrd="2" destOrd="0" presId="urn:microsoft.com/office/officeart/2017/3/layout/DropPinTimeline"/>
    <dgm:cxn modelId="{C7E7BC39-EAEC-4B90-BE53-C3DC81C1428D}" type="presParOf" srcId="{F463D992-3DA2-45DE-81B3-61FD7325EBCE}" destId="{9F2B8EA0-16D4-42DB-BC60-4D7FE91A2A91}" srcOrd="3" destOrd="0" presId="urn:microsoft.com/office/officeart/2017/3/layout/DropPinTimeline"/>
    <dgm:cxn modelId="{FF5A2E8D-C5F7-47E2-A68A-3E023FA31DB0}" type="presParOf" srcId="{F463D992-3DA2-45DE-81B3-61FD7325EBCE}" destId="{A98210DC-548D-4B1E-A55A-26714CEC0A54}" srcOrd="4" destOrd="0" presId="urn:microsoft.com/office/officeart/2017/3/layout/DropPinTimeline"/>
    <dgm:cxn modelId="{F273DBB3-5E12-483B-BEDE-FF7D12E0A717}" type="presParOf" srcId="{F463D992-3DA2-45DE-81B3-61FD7325EBCE}" destId="{508975AB-E0EF-43C7-963A-6B165C8DC82B}" srcOrd="5" destOrd="0" presId="urn:microsoft.com/office/officeart/2017/3/layout/DropPinTimeline"/>
    <dgm:cxn modelId="{902D51DD-A853-45FE-9969-1E75E6500D2A}" type="presParOf" srcId="{6811884E-801C-4C29-8408-0DE5D1B08A6E}" destId="{DFD677AC-32E2-4909-940C-F0F74BB3C2E6}" srcOrd="9" destOrd="0" presId="urn:microsoft.com/office/officeart/2017/3/layout/DropPinTimeline"/>
    <dgm:cxn modelId="{AB1E7B8A-4407-4467-A641-E2522DE6F3D8}" type="presParOf" srcId="{6811884E-801C-4C29-8408-0DE5D1B08A6E}" destId="{77F84127-158E-4A28-840D-E08563180840}" srcOrd="10" destOrd="0" presId="urn:microsoft.com/office/officeart/2017/3/layout/DropPinTimeline"/>
    <dgm:cxn modelId="{3E07457F-645F-4D9B-A54E-B10146A1E7DE}" type="presParOf" srcId="{77F84127-158E-4A28-840D-E08563180840}" destId="{6854EAEF-10CF-4B50-90D7-5F3CF0B327E8}" srcOrd="0" destOrd="0" presId="urn:microsoft.com/office/officeart/2017/3/layout/DropPinTimeline"/>
    <dgm:cxn modelId="{BD3A07F1-3650-4475-8C13-096097F79B22}" type="presParOf" srcId="{77F84127-158E-4A28-840D-E08563180840}" destId="{D3F6836B-249B-49F6-A2AE-DC329745BB4C}" srcOrd="1" destOrd="0" presId="urn:microsoft.com/office/officeart/2017/3/layout/DropPinTimeline"/>
    <dgm:cxn modelId="{D438DDCA-D6EB-4DB9-8FE3-D2EE1B6B179A}" type="presParOf" srcId="{D3F6836B-249B-49F6-A2AE-DC329745BB4C}" destId="{E162D63A-64B9-41FA-BCF9-7F1982020B2C}" srcOrd="0" destOrd="0" presId="urn:microsoft.com/office/officeart/2017/3/layout/DropPinTimeline"/>
    <dgm:cxn modelId="{6A699D58-CD62-48A6-A62D-B68B09DBA323}" type="presParOf" srcId="{D3F6836B-249B-49F6-A2AE-DC329745BB4C}" destId="{63DADA6C-A85F-4D7E-916A-C3C46D039A2C}" srcOrd="1" destOrd="0" presId="urn:microsoft.com/office/officeart/2017/3/layout/DropPinTimeline"/>
    <dgm:cxn modelId="{EC123319-659D-467B-A8CD-51FC637E1CB8}" type="presParOf" srcId="{77F84127-158E-4A28-840D-E08563180840}" destId="{A0D9BBD8-0F7F-48C8-9EE3-647DE8EC6C80}" srcOrd="2" destOrd="0" presId="urn:microsoft.com/office/officeart/2017/3/layout/DropPinTimeline"/>
    <dgm:cxn modelId="{9CC7875B-9BCE-4839-8AFA-64BCC1BF590B}" type="presParOf" srcId="{77F84127-158E-4A28-840D-E08563180840}" destId="{8029E4C0-0CCC-45AC-957C-3BC0AB4FAEC4}" srcOrd="3" destOrd="0" presId="urn:microsoft.com/office/officeart/2017/3/layout/DropPinTimeline"/>
    <dgm:cxn modelId="{48FB98A1-2355-49B7-89EC-752006DE3941}" type="presParOf" srcId="{77F84127-158E-4A28-840D-E08563180840}" destId="{C903FCB8-DB28-4272-A5B4-4DC9BC1B8891}" srcOrd="4" destOrd="0" presId="urn:microsoft.com/office/officeart/2017/3/layout/DropPinTimeline"/>
    <dgm:cxn modelId="{F9F61B18-BEA7-4804-A12D-EC96AB2E4AC6}" type="presParOf" srcId="{77F84127-158E-4A28-840D-E08563180840}" destId="{436A0E98-817C-43A8-BF51-CB2445D26711}" srcOrd="5" destOrd="0" presId="urn:microsoft.com/office/officeart/2017/3/layout/DropPinTimeline"/>
    <dgm:cxn modelId="{D8C60CE6-078B-4475-924E-303A4EC95DCF}" type="presParOf" srcId="{6811884E-801C-4C29-8408-0DE5D1B08A6E}" destId="{1F553B98-D756-4D03-AFEB-12242DD3FD4B}" srcOrd="11" destOrd="0" presId="urn:microsoft.com/office/officeart/2017/3/layout/DropPinTimeline"/>
    <dgm:cxn modelId="{499580B7-2C72-4BFA-9BB1-A1EA21DC7D75}" type="presParOf" srcId="{6811884E-801C-4C29-8408-0DE5D1B08A6E}" destId="{28AA46BC-F9F8-4B18-BC27-9BFB8D86C0FB}" srcOrd="12" destOrd="0" presId="urn:microsoft.com/office/officeart/2017/3/layout/DropPinTimeline"/>
    <dgm:cxn modelId="{E41E06CD-A59C-4183-886B-5876177D9F41}" type="presParOf" srcId="{28AA46BC-F9F8-4B18-BC27-9BFB8D86C0FB}" destId="{7922A3DE-DA3A-4994-9AB9-1674A4B8356B}" srcOrd="0" destOrd="0" presId="urn:microsoft.com/office/officeart/2017/3/layout/DropPinTimeline"/>
    <dgm:cxn modelId="{8EBFEE07-C540-4B43-90BA-8E610C2F341B}" type="presParOf" srcId="{28AA46BC-F9F8-4B18-BC27-9BFB8D86C0FB}" destId="{E2866171-376C-4F2C-874B-3A635C95B585}" srcOrd="1" destOrd="0" presId="urn:microsoft.com/office/officeart/2017/3/layout/DropPinTimeline"/>
    <dgm:cxn modelId="{7C1F1CF4-CD56-4091-9DCD-CFBFCD18F2C6}" type="presParOf" srcId="{E2866171-376C-4F2C-874B-3A635C95B585}" destId="{00399EC9-60E0-4551-AB5F-90E40EEB5225}" srcOrd="0" destOrd="0" presId="urn:microsoft.com/office/officeart/2017/3/layout/DropPinTimeline"/>
    <dgm:cxn modelId="{36114E57-2B03-4C79-8128-E03664C6E0D8}" type="presParOf" srcId="{E2866171-376C-4F2C-874B-3A635C95B585}" destId="{656BB9C1-B4B9-42B2-81CA-AEE57448DD37}" srcOrd="1" destOrd="0" presId="urn:microsoft.com/office/officeart/2017/3/layout/DropPinTimeline"/>
    <dgm:cxn modelId="{9DD5B128-6738-434A-A5D5-CF36EF04FE0F}" type="presParOf" srcId="{28AA46BC-F9F8-4B18-BC27-9BFB8D86C0FB}" destId="{ADAC7D5C-C9AF-4C94-9679-9D1166FBFA34}" srcOrd="2" destOrd="0" presId="urn:microsoft.com/office/officeart/2017/3/layout/DropPinTimeline"/>
    <dgm:cxn modelId="{EA564573-9D12-468F-AE39-C44807857353}" type="presParOf" srcId="{28AA46BC-F9F8-4B18-BC27-9BFB8D86C0FB}" destId="{19FF9F1B-07EF-4F31-9BBC-A211322406DA}" srcOrd="3" destOrd="0" presId="urn:microsoft.com/office/officeart/2017/3/layout/DropPinTimeline"/>
    <dgm:cxn modelId="{54F76BFB-E14A-496B-875E-0F85D385953B}" type="presParOf" srcId="{28AA46BC-F9F8-4B18-BC27-9BFB8D86C0FB}" destId="{20063517-3F6E-452D-8BE9-43C7BDA3DB58}" srcOrd="4" destOrd="0" presId="urn:microsoft.com/office/officeart/2017/3/layout/DropPinTimeline"/>
    <dgm:cxn modelId="{AFE4A806-F2C5-4216-8D47-8E195FE44D98}" type="presParOf" srcId="{28AA46BC-F9F8-4B18-BC27-9BFB8D86C0FB}" destId="{6F235B6D-A2B0-4F11-A1B9-2448A69D82F2}" srcOrd="5" destOrd="0" presId="urn:microsoft.com/office/officeart/2017/3/layout/DropPinTimeline"/>
    <dgm:cxn modelId="{6AF0B360-0575-4E37-9AFD-578615682A1D}" type="presParOf" srcId="{6811884E-801C-4C29-8408-0DE5D1B08A6E}" destId="{E75B97BC-D5BC-4D94-845C-839468062877}" srcOrd="13" destOrd="0" presId="urn:microsoft.com/office/officeart/2017/3/layout/DropPinTimeline"/>
    <dgm:cxn modelId="{688C165F-6191-4B43-8B95-485CA5C0893F}" type="presParOf" srcId="{6811884E-801C-4C29-8408-0DE5D1B08A6E}" destId="{BE36E189-E707-4059-A557-B8A5F53AF53B}" srcOrd="14" destOrd="0" presId="urn:microsoft.com/office/officeart/2017/3/layout/DropPinTimeline"/>
    <dgm:cxn modelId="{3C36B1D6-DDA7-4046-8893-79F39CDA8684}" type="presParOf" srcId="{BE36E189-E707-4059-A557-B8A5F53AF53B}" destId="{FA6988DE-2F47-4126-A41F-6763446EA686}" srcOrd="0" destOrd="0" presId="urn:microsoft.com/office/officeart/2017/3/layout/DropPinTimeline"/>
    <dgm:cxn modelId="{FC1FF39E-1E4F-4D40-92B4-9D503E25118D}" type="presParOf" srcId="{BE36E189-E707-4059-A557-B8A5F53AF53B}" destId="{2B1EC418-8DF5-4F09-A2A6-D169EDC2F79A}" srcOrd="1" destOrd="0" presId="urn:microsoft.com/office/officeart/2017/3/layout/DropPinTimeline"/>
    <dgm:cxn modelId="{B19AFD24-14CC-4254-A6DB-ED268FED2316}" type="presParOf" srcId="{2B1EC418-8DF5-4F09-A2A6-D169EDC2F79A}" destId="{985D4732-DBE3-40D8-9825-C10C5C4A7FCE}" srcOrd="0" destOrd="0" presId="urn:microsoft.com/office/officeart/2017/3/layout/DropPinTimeline"/>
    <dgm:cxn modelId="{ABC6E200-69FB-4725-A9A1-C014F6D65B7E}" type="presParOf" srcId="{2B1EC418-8DF5-4F09-A2A6-D169EDC2F79A}" destId="{9AEE701A-FF1F-49DC-BAD8-F6E58379316E}" srcOrd="1" destOrd="0" presId="urn:microsoft.com/office/officeart/2017/3/layout/DropPinTimeline"/>
    <dgm:cxn modelId="{ED7D3E65-94F5-497F-A42B-1BE53A119A24}" type="presParOf" srcId="{BE36E189-E707-4059-A557-B8A5F53AF53B}" destId="{9D4B029F-929C-4C83-8E47-F03588DCA507}" srcOrd="2" destOrd="0" presId="urn:microsoft.com/office/officeart/2017/3/layout/DropPinTimeline"/>
    <dgm:cxn modelId="{04A40C9B-6566-4CCD-AB66-351230625587}" type="presParOf" srcId="{BE36E189-E707-4059-A557-B8A5F53AF53B}" destId="{B044A673-77A1-495B-B507-01331B480CB2}" srcOrd="3" destOrd="0" presId="urn:microsoft.com/office/officeart/2017/3/layout/DropPinTimeline"/>
    <dgm:cxn modelId="{01C034B2-8931-4F03-A380-BC73E4A3DE33}" type="presParOf" srcId="{BE36E189-E707-4059-A557-B8A5F53AF53B}" destId="{2C5D04E9-BD44-42A7-8FE3-D3CE43D04016}" srcOrd="4" destOrd="0" presId="urn:microsoft.com/office/officeart/2017/3/layout/DropPinTimeline"/>
    <dgm:cxn modelId="{1899A53B-6179-4CBF-8F69-7433575700B3}" type="presParOf" srcId="{BE36E189-E707-4059-A557-B8A5F53AF53B}" destId="{42BCC82C-88EA-4291-88DE-37DC9AC8FAD9}" srcOrd="5" destOrd="0" presId="urn:microsoft.com/office/officeart/2017/3/layout/DropPinTimeline"/>
    <dgm:cxn modelId="{E881CB14-FCF3-41D1-BEFD-E12437956CF8}" type="presParOf" srcId="{6811884E-801C-4C29-8408-0DE5D1B08A6E}" destId="{A760B451-7B73-450C-9D5A-55526AC0B107}" srcOrd="15" destOrd="0" presId="urn:microsoft.com/office/officeart/2017/3/layout/DropPinTimeline"/>
    <dgm:cxn modelId="{0E0156BA-A175-4421-80DC-0DBFF7CE7CAA}" type="presParOf" srcId="{6811884E-801C-4C29-8408-0DE5D1B08A6E}" destId="{D5044FD2-0CD3-46ED-B70A-85D058C3CF21}" srcOrd="16" destOrd="0" presId="urn:microsoft.com/office/officeart/2017/3/layout/DropPinTimeline"/>
    <dgm:cxn modelId="{A7C3C028-B7BD-427A-9906-1EA9337DDDDC}" type="presParOf" srcId="{D5044FD2-0CD3-46ED-B70A-85D058C3CF21}" destId="{498F8682-2C1C-4BD4-BC4C-63AA25D8510E}" srcOrd="0" destOrd="0" presId="urn:microsoft.com/office/officeart/2017/3/layout/DropPinTimeline"/>
    <dgm:cxn modelId="{0DC90C28-DBCC-49DA-A235-FDF4B3F31B48}" type="presParOf" srcId="{D5044FD2-0CD3-46ED-B70A-85D058C3CF21}" destId="{C3125272-2DD3-481B-BF83-D6507C31F111}" srcOrd="1" destOrd="0" presId="urn:microsoft.com/office/officeart/2017/3/layout/DropPinTimeline"/>
    <dgm:cxn modelId="{EB1E1C56-6FA3-4563-B97D-F56D359EC975}" type="presParOf" srcId="{C3125272-2DD3-481B-BF83-D6507C31F111}" destId="{3554444A-83AD-4E80-8D6E-0F6B3A21F66F}" srcOrd="0" destOrd="0" presId="urn:microsoft.com/office/officeart/2017/3/layout/DropPinTimeline"/>
    <dgm:cxn modelId="{864214D4-FF3D-49B2-9821-451FB3969A95}" type="presParOf" srcId="{C3125272-2DD3-481B-BF83-D6507C31F111}" destId="{73BD1345-715C-4E82-A788-D25964604C5C}" srcOrd="1" destOrd="0" presId="urn:microsoft.com/office/officeart/2017/3/layout/DropPinTimeline"/>
    <dgm:cxn modelId="{4299BE7E-705C-445E-B91E-1854E37C4D01}" type="presParOf" srcId="{D5044FD2-0CD3-46ED-B70A-85D058C3CF21}" destId="{E0ABB306-2405-46D8-80D5-FD5ECD65EA8F}" srcOrd="2" destOrd="0" presId="urn:microsoft.com/office/officeart/2017/3/layout/DropPinTimeline"/>
    <dgm:cxn modelId="{F0C14D1B-2592-4879-92FE-073BB8938670}" type="presParOf" srcId="{D5044FD2-0CD3-46ED-B70A-85D058C3CF21}" destId="{61828B5C-F2E1-41AE-B83A-FB88AF5BB2A9}" srcOrd="3" destOrd="0" presId="urn:microsoft.com/office/officeart/2017/3/layout/DropPinTimeline"/>
    <dgm:cxn modelId="{F40C9A61-6012-485C-AEC9-32D3405329FF}" type="presParOf" srcId="{D5044FD2-0CD3-46ED-B70A-85D058C3CF21}" destId="{A5ADA456-97B8-439B-AB18-E7F1E79E1B98}" srcOrd="4" destOrd="0" presId="urn:microsoft.com/office/officeart/2017/3/layout/DropPinTimeline"/>
    <dgm:cxn modelId="{1837DFA1-E288-4B71-8952-1A83FC82E97A}" type="presParOf" srcId="{D5044FD2-0CD3-46ED-B70A-85D058C3CF21}" destId="{457CF45C-8886-4528-A8B3-DF468C65CE68}" srcOrd="5" destOrd="0" presId="urn:microsoft.com/office/officeart/2017/3/layout/DropPinTimeline"/>
    <dgm:cxn modelId="{C8B752DD-7F80-4A3B-A6CF-14B5FE0086CA}" type="presParOf" srcId="{6811884E-801C-4C29-8408-0DE5D1B08A6E}" destId="{9BA0E331-5C9B-46A9-A229-0922ABBAD3FA}" srcOrd="17" destOrd="0" presId="urn:microsoft.com/office/officeart/2017/3/layout/DropPinTimeline"/>
    <dgm:cxn modelId="{967E05BA-B04A-4564-A192-DD5C8C22E54C}" type="presParOf" srcId="{6811884E-801C-4C29-8408-0DE5D1B08A6E}" destId="{EE74945F-F14E-4D2D-ABAB-4C8D500AA3D8}" srcOrd="18" destOrd="0" presId="urn:microsoft.com/office/officeart/2017/3/layout/DropPinTimeline"/>
    <dgm:cxn modelId="{2CF84B9B-4DF1-481C-AB4E-F9BE58463281}" type="presParOf" srcId="{EE74945F-F14E-4D2D-ABAB-4C8D500AA3D8}" destId="{E177D9E9-036A-4AA8-8B2A-5D33E8B2DB90}" srcOrd="0" destOrd="0" presId="urn:microsoft.com/office/officeart/2017/3/layout/DropPinTimeline"/>
    <dgm:cxn modelId="{718E03BD-094C-4C50-BC30-7E0F913A1960}" type="presParOf" srcId="{EE74945F-F14E-4D2D-ABAB-4C8D500AA3D8}" destId="{35645E71-B4A0-4A7A-8D38-FC3D20EB04B5}" srcOrd="1" destOrd="0" presId="urn:microsoft.com/office/officeart/2017/3/layout/DropPinTimeline"/>
    <dgm:cxn modelId="{664C6E31-8F9E-4C5A-A391-07C8061E7E18}" type="presParOf" srcId="{35645E71-B4A0-4A7A-8D38-FC3D20EB04B5}" destId="{B1F88504-7D77-4B83-8F9D-AD3623A169B9}" srcOrd="0" destOrd="0" presId="urn:microsoft.com/office/officeart/2017/3/layout/DropPinTimeline"/>
    <dgm:cxn modelId="{4D3CD34C-345B-41AA-A762-F4270C753883}" type="presParOf" srcId="{35645E71-B4A0-4A7A-8D38-FC3D20EB04B5}" destId="{153E2A80-D3D5-4BD5-BFD1-DC2626CE8A51}" srcOrd="1" destOrd="0" presId="urn:microsoft.com/office/officeart/2017/3/layout/DropPinTimeline"/>
    <dgm:cxn modelId="{A24FA940-5545-4E5D-A06E-562F0F4D7F63}" type="presParOf" srcId="{EE74945F-F14E-4D2D-ABAB-4C8D500AA3D8}" destId="{E1AB55ED-2D4C-4EA6-ADE6-FE4176ABB199}" srcOrd="2" destOrd="0" presId="urn:microsoft.com/office/officeart/2017/3/layout/DropPinTimeline"/>
    <dgm:cxn modelId="{1FC094A5-BFA6-48FA-8597-4F51BC05C69D}" type="presParOf" srcId="{EE74945F-F14E-4D2D-ABAB-4C8D500AA3D8}" destId="{793E2201-587F-4D82-ABB4-3509188C12E5}" srcOrd="3" destOrd="0" presId="urn:microsoft.com/office/officeart/2017/3/layout/DropPinTimeline"/>
    <dgm:cxn modelId="{54989842-4F72-4381-9EAF-5217071E6242}" type="presParOf" srcId="{EE74945F-F14E-4D2D-ABAB-4C8D500AA3D8}" destId="{B7FA9EA9-BFBD-4B25-8675-2FF64F31EE84}" srcOrd="4" destOrd="0" presId="urn:microsoft.com/office/officeart/2017/3/layout/DropPinTimeline"/>
    <dgm:cxn modelId="{3F36405A-79A6-45BB-AECF-A4065C9DB656}" type="presParOf" srcId="{EE74945F-F14E-4D2D-ABAB-4C8D500AA3D8}" destId="{DEAA96EC-1E82-4109-8DE3-440FDDB6E978}" srcOrd="5" destOrd="0" presId="urn:microsoft.com/office/officeart/2017/3/layout/DropPinTimeline"/>
    <dgm:cxn modelId="{BA2D3BC7-BCBB-4B8B-9DF6-BA22F293C984}" type="presParOf" srcId="{6811884E-801C-4C29-8408-0DE5D1B08A6E}" destId="{C463E91E-139A-41DF-8B28-187170F822E1}" srcOrd="19" destOrd="0" presId="urn:microsoft.com/office/officeart/2017/3/layout/DropPinTimeline"/>
    <dgm:cxn modelId="{BEB5FF3D-5ADC-431B-8F7C-311C5BD89354}" type="presParOf" srcId="{6811884E-801C-4C29-8408-0DE5D1B08A6E}" destId="{E3EE6F79-544A-4E42-86D7-708C00741F8B}" srcOrd="20" destOrd="0" presId="urn:microsoft.com/office/officeart/2017/3/layout/DropPinTimeline"/>
    <dgm:cxn modelId="{053D0940-9AED-47D5-863A-65B3705D3914}" type="presParOf" srcId="{E3EE6F79-544A-4E42-86D7-708C00741F8B}" destId="{74E72D16-B1FF-4631-B661-D7610BE4831E}" srcOrd="0" destOrd="0" presId="urn:microsoft.com/office/officeart/2017/3/layout/DropPinTimeline"/>
    <dgm:cxn modelId="{89C75957-6079-4392-A803-F2621DBC034A}" type="presParOf" srcId="{E3EE6F79-544A-4E42-86D7-708C00741F8B}" destId="{664AD0D9-71F3-4EF4-B745-39E78A9C3DC7}" srcOrd="1" destOrd="0" presId="urn:microsoft.com/office/officeart/2017/3/layout/DropPinTimeline"/>
    <dgm:cxn modelId="{F17D2021-16F1-497E-BBD6-B96A331A7952}" type="presParOf" srcId="{664AD0D9-71F3-4EF4-B745-39E78A9C3DC7}" destId="{84BD3560-17F4-4575-9B8B-E0F6BF4BEAB2}" srcOrd="0" destOrd="0" presId="urn:microsoft.com/office/officeart/2017/3/layout/DropPinTimeline"/>
    <dgm:cxn modelId="{176180A1-7BB6-4D60-97C8-6731DF5629B0}" type="presParOf" srcId="{664AD0D9-71F3-4EF4-B745-39E78A9C3DC7}" destId="{ACE67129-9B64-43A3-BB6E-EB7789FC8B27}" srcOrd="1" destOrd="0" presId="urn:microsoft.com/office/officeart/2017/3/layout/DropPinTimeline"/>
    <dgm:cxn modelId="{4DD00949-890D-43B8-AF02-B1B06B843AE0}" type="presParOf" srcId="{E3EE6F79-544A-4E42-86D7-708C00741F8B}" destId="{CBF4ED21-E0FA-47D3-9692-27EE65F382F6}" srcOrd="2" destOrd="0" presId="urn:microsoft.com/office/officeart/2017/3/layout/DropPinTimeline"/>
    <dgm:cxn modelId="{887C1FC5-B355-4E47-9063-3C634BFA785A}" type="presParOf" srcId="{E3EE6F79-544A-4E42-86D7-708C00741F8B}" destId="{76BC95C0-AA0E-4024-ADAF-87C911B6D675}" srcOrd="3" destOrd="0" presId="urn:microsoft.com/office/officeart/2017/3/layout/DropPinTimeline"/>
    <dgm:cxn modelId="{42CB990E-4D7B-4C4A-A350-9431715BE1BE}" type="presParOf" srcId="{E3EE6F79-544A-4E42-86D7-708C00741F8B}" destId="{DEFB19A2-FC86-461F-915B-D8DC25F05DC0}" srcOrd="4" destOrd="0" presId="urn:microsoft.com/office/officeart/2017/3/layout/DropPinTimeline"/>
    <dgm:cxn modelId="{B5A3D850-E258-4B2A-AEAA-315496D8BE48}" type="presParOf" srcId="{E3EE6F79-544A-4E42-86D7-708C00741F8B}" destId="{92B5498E-C7D4-4083-A22C-1F0644CED448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8D7BF-4AE7-4716-8AE9-91181B0CF291}">
      <dsp:nvSpPr>
        <dsp:cNvPr id="0" name=""/>
        <dsp:cNvSpPr/>
      </dsp:nvSpPr>
      <dsp:spPr>
        <a:xfrm>
          <a:off x="5476" y="2392183"/>
          <a:ext cx="1033977" cy="1033977"/>
        </a:xfrm>
        <a:prstGeom prst="donut">
          <a:avLst>
            <a:gd name="adj" fmla="val 2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6A7E7-F795-492C-9AAD-F2C689FD59FB}">
      <dsp:nvSpPr>
        <dsp:cNvPr id="0" name=""/>
        <dsp:cNvSpPr/>
      </dsp:nvSpPr>
      <dsp:spPr>
        <a:xfrm rot="17700000">
          <a:off x="369804" y="1549280"/>
          <a:ext cx="1285349" cy="619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/>
            <a:t>Chapter 01. Company Profile </a:t>
          </a:r>
          <a:endParaRPr lang="ko-KR" altLang="en-US" sz="1200" kern="1200" dirty="0"/>
        </a:p>
      </dsp:txBody>
      <dsp:txXfrm>
        <a:off x="369804" y="1549280"/>
        <a:ext cx="1285349" cy="619439"/>
      </dsp:txXfrm>
    </dsp:sp>
    <dsp:sp modelId="{CF081F23-6658-4534-A4C1-502C497F4156}">
      <dsp:nvSpPr>
        <dsp:cNvPr id="0" name=""/>
        <dsp:cNvSpPr/>
      </dsp:nvSpPr>
      <dsp:spPr>
        <a:xfrm>
          <a:off x="1117337" y="2640822"/>
          <a:ext cx="536700" cy="536700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04B0E-E43B-4ECD-988E-8B8A5BC8D989}">
      <dsp:nvSpPr>
        <dsp:cNvPr id="0" name=""/>
        <dsp:cNvSpPr/>
      </dsp:nvSpPr>
      <dsp:spPr>
        <a:xfrm rot="17700000">
          <a:off x="481689" y="3387824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000" kern="1200"/>
            <a:t>1. About us </a:t>
          </a:r>
          <a:endParaRPr lang="ko-KR" altLang="en-US" sz="1000" kern="1200" dirty="0"/>
        </a:p>
      </dsp:txBody>
      <dsp:txXfrm>
        <a:off x="481689" y="3387824"/>
        <a:ext cx="1111887" cy="536110"/>
      </dsp:txXfrm>
    </dsp:sp>
    <dsp:sp modelId="{6EE744D5-634E-42A5-9429-7776767F3529}">
      <dsp:nvSpPr>
        <dsp:cNvPr id="0" name=""/>
        <dsp:cNvSpPr/>
      </dsp:nvSpPr>
      <dsp:spPr>
        <a:xfrm rot="17700000">
          <a:off x="1177797" y="1894410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339AD-FEED-413D-9027-B36C33102C09}">
      <dsp:nvSpPr>
        <dsp:cNvPr id="0" name=""/>
        <dsp:cNvSpPr/>
      </dsp:nvSpPr>
      <dsp:spPr>
        <a:xfrm>
          <a:off x="1731838" y="2640822"/>
          <a:ext cx="536700" cy="536700"/>
        </a:xfrm>
        <a:prstGeom prst="ellipse">
          <a:avLst/>
        </a:prstGeom>
        <a:solidFill>
          <a:schemeClr val="accent2">
            <a:shade val="50000"/>
            <a:hueOff val="20786"/>
            <a:satOff val="1796"/>
            <a:lumOff val="111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45CEB-124D-4238-9BCC-6E753BFBBE6D}">
      <dsp:nvSpPr>
        <dsp:cNvPr id="0" name=""/>
        <dsp:cNvSpPr/>
      </dsp:nvSpPr>
      <dsp:spPr>
        <a:xfrm rot="17700000">
          <a:off x="1096190" y="3387824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000" kern="1200"/>
            <a:t>2. Company Overview</a:t>
          </a:r>
          <a:endParaRPr lang="ko-KR" altLang="en-US" sz="1000" kern="1200" dirty="0"/>
        </a:p>
      </dsp:txBody>
      <dsp:txXfrm>
        <a:off x="1096190" y="3387824"/>
        <a:ext cx="1111887" cy="536110"/>
      </dsp:txXfrm>
    </dsp:sp>
    <dsp:sp modelId="{FF817121-34DA-4410-B95A-04F8EA780FDF}">
      <dsp:nvSpPr>
        <dsp:cNvPr id="0" name=""/>
        <dsp:cNvSpPr/>
      </dsp:nvSpPr>
      <dsp:spPr>
        <a:xfrm rot="17700000">
          <a:off x="1792298" y="1894410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0B1F98-BD2F-4536-BD19-3BCB4EFEF5F9}">
      <dsp:nvSpPr>
        <dsp:cNvPr id="0" name=""/>
        <dsp:cNvSpPr/>
      </dsp:nvSpPr>
      <dsp:spPr>
        <a:xfrm>
          <a:off x="2346338" y="2640822"/>
          <a:ext cx="536700" cy="536700"/>
        </a:xfrm>
        <a:prstGeom prst="ellipse">
          <a:avLst/>
        </a:prstGeom>
        <a:solidFill>
          <a:schemeClr val="accent2">
            <a:shade val="50000"/>
            <a:hueOff val="41572"/>
            <a:satOff val="3592"/>
            <a:lumOff val="222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9882E-5469-4017-8179-022E8F4F63B7}">
      <dsp:nvSpPr>
        <dsp:cNvPr id="0" name=""/>
        <dsp:cNvSpPr/>
      </dsp:nvSpPr>
      <dsp:spPr>
        <a:xfrm rot="17700000">
          <a:off x="1710690" y="3387824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000" kern="1200"/>
            <a:t>3. Company Certifications</a:t>
          </a:r>
          <a:endParaRPr lang="ko-KR" altLang="en-US" sz="1000" kern="1200" dirty="0"/>
        </a:p>
      </dsp:txBody>
      <dsp:txXfrm>
        <a:off x="1710690" y="3387824"/>
        <a:ext cx="1111887" cy="536110"/>
      </dsp:txXfrm>
    </dsp:sp>
    <dsp:sp modelId="{844E0025-5F3A-47B7-8157-C7C1C8C306E0}">
      <dsp:nvSpPr>
        <dsp:cNvPr id="0" name=""/>
        <dsp:cNvSpPr/>
      </dsp:nvSpPr>
      <dsp:spPr>
        <a:xfrm rot="17700000">
          <a:off x="2406798" y="1894410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12A2A-53DF-4D39-A030-872C70EF165C}">
      <dsp:nvSpPr>
        <dsp:cNvPr id="0" name=""/>
        <dsp:cNvSpPr/>
      </dsp:nvSpPr>
      <dsp:spPr>
        <a:xfrm>
          <a:off x="2960921" y="2392183"/>
          <a:ext cx="1033977" cy="1033977"/>
        </a:xfrm>
        <a:prstGeom prst="donut">
          <a:avLst>
            <a:gd name="adj" fmla="val 2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89D5C-738E-4960-88F1-9F0046497092}">
      <dsp:nvSpPr>
        <dsp:cNvPr id="0" name=""/>
        <dsp:cNvSpPr/>
      </dsp:nvSpPr>
      <dsp:spPr>
        <a:xfrm rot="17700000">
          <a:off x="3325248" y="1549280"/>
          <a:ext cx="1285349" cy="619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/>
            <a:t>Chapter 02. </a:t>
          </a:r>
          <a:br>
            <a:rPr lang="en-US" altLang="ko-KR" sz="1200" kern="1200"/>
          </a:br>
          <a:r>
            <a:rPr lang="en-US" altLang="ko-KR" sz="1200" kern="1200"/>
            <a:t>Business Introduction</a:t>
          </a:r>
          <a:endParaRPr lang="ko-KR" altLang="en-US" sz="1200" kern="1200" dirty="0"/>
        </a:p>
      </dsp:txBody>
      <dsp:txXfrm>
        <a:off x="3325248" y="1549280"/>
        <a:ext cx="1285349" cy="619439"/>
      </dsp:txXfrm>
    </dsp:sp>
    <dsp:sp modelId="{9CB0EF50-9359-454B-BD10-568090048130}">
      <dsp:nvSpPr>
        <dsp:cNvPr id="0" name=""/>
        <dsp:cNvSpPr/>
      </dsp:nvSpPr>
      <dsp:spPr>
        <a:xfrm>
          <a:off x="4072782" y="2640822"/>
          <a:ext cx="536700" cy="536700"/>
        </a:xfrm>
        <a:prstGeom prst="ellipse">
          <a:avLst/>
        </a:prstGeom>
        <a:solidFill>
          <a:schemeClr val="accent2">
            <a:shade val="50000"/>
            <a:hueOff val="62358"/>
            <a:satOff val="5388"/>
            <a:lumOff val="334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FA32B-1074-4C20-8005-C94B73E4F8F4}">
      <dsp:nvSpPr>
        <dsp:cNvPr id="0" name=""/>
        <dsp:cNvSpPr/>
      </dsp:nvSpPr>
      <dsp:spPr>
        <a:xfrm rot="17700000">
          <a:off x="3437134" y="3387824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000" kern="1200"/>
            <a:t>1. Distribution of Medical Aesthetic Device</a:t>
          </a:r>
          <a:endParaRPr lang="ko-KR" altLang="en-US" sz="1000" kern="1200" dirty="0"/>
        </a:p>
      </dsp:txBody>
      <dsp:txXfrm>
        <a:off x="3437134" y="3387824"/>
        <a:ext cx="1111887" cy="536110"/>
      </dsp:txXfrm>
    </dsp:sp>
    <dsp:sp modelId="{D7D32CFC-621D-4541-9CC0-28FBDAB1339B}">
      <dsp:nvSpPr>
        <dsp:cNvPr id="0" name=""/>
        <dsp:cNvSpPr/>
      </dsp:nvSpPr>
      <dsp:spPr>
        <a:xfrm rot="17700000">
          <a:off x="4133242" y="1894410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0757A-F8BF-404B-BC76-AA7053F8E1FB}">
      <dsp:nvSpPr>
        <dsp:cNvPr id="0" name=""/>
        <dsp:cNvSpPr/>
      </dsp:nvSpPr>
      <dsp:spPr>
        <a:xfrm>
          <a:off x="4687282" y="2640822"/>
          <a:ext cx="536700" cy="536700"/>
        </a:xfrm>
        <a:prstGeom prst="ellipse">
          <a:avLst/>
        </a:prstGeom>
        <a:solidFill>
          <a:schemeClr val="accent2">
            <a:shade val="50000"/>
            <a:hueOff val="62358"/>
            <a:satOff val="5388"/>
            <a:lumOff val="334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6F193-711C-4AC6-A43B-767636C37E25}">
      <dsp:nvSpPr>
        <dsp:cNvPr id="0" name=""/>
        <dsp:cNvSpPr/>
      </dsp:nvSpPr>
      <dsp:spPr>
        <a:xfrm rot="17700000">
          <a:off x="4051634" y="3387824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000" kern="1200"/>
            <a:t>2. </a:t>
          </a:r>
          <a:r>
            <a:rPr lang="en-US" altLang="en-US" sz="1000" kern="1200"/>
            <a:t>OEM &amp; ODM </a:t>
          </a:r>
        </a:p>
        <a:p>
          <a:pPr marL="0" lvl="0" indent="0" algn="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/>
            <a:t>Services</a:t>
          </a:r>
          <a:r>
            <a:rPr lang="ko-KR" altLang="en-US" sz="1000" kern="1200"/>
            <a:t> </a:t>
          </a:r>
          <a:endParaRPr lang="ko-KR" altLang="en-US" sz="1000" kern="1200" dirty="0"/>
        </a:p>
      </dsp:txBody>
      <dsp:txXfrm>
        <a:off x="4051634" y="3387824"/>
        <a:ext cx="1111887" cy="536110"/>
      </dsp:txXfrm>
    </dsp:sp>
    <dsp:sp modelId="{FDC36092-8165-4468-8F91-6A20564CCF44}">
      <dsp:nvSpPr>
        <dsp:cNvPr id="0" name=""/>
        <dsp:cNvSpPr/>
      </dsp:nvSpPr>
      <dsp:spPr>
        <a:xfrm rot="17700000">
          <a:off x="4747742" y="1894410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9569AD-B05E-419A-93B0-13CE65D990F7}">
      <dsp:nvSpPr>
        <dsp:cNvPr id="0" name=""/>
        <dsp:cNvSpPr/>
      </dsp:nvSpPr>
      <dsp:spPr>
        <a:xfrm>
          <a:off x="5301865" y="2392183"/>
          <a:ext cx="1033977" cy="1033977"/>
        </a:xfrm>
        <a:prstGeom prst="donut">
          <a:avLst>
            <a:gd name="adj" fmla="val 2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F2656-FB5E-4970-94D5-DBCB0C4ABFB1}">
      <dsp:nvSpPr>
        <dsp:cNvPr id="0" name=""/>
        <dsp:cNvSpPr/>
      </dsp:nvSpPr>
      <dsp:spPr>
        <a:xfrm rot="17700000">
          <a:off x="5666192" y="1549280"/>
          <a:ext cx="1285349" cy="619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 dirty="0"/>
            <a:t>Chapter 03.  </a:t>
          </a:r>
        </a:p>
        <a:p>
          <a:pPr marL="0" lvl="0" indent="0" algn="l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kern="1200" dirty="0"/>
            <a:t>Future Vision &amp; Global Strategy</a:t>
          </a:r>
          <a:endParaRPr lang="ko-KR" altLang="en-US" sz="1200" kern="1200" dirty="0"/>
        </a:p>
      </dsp:txBody>
      <dsp:txXfrm>
        <a:off x="5666192" y="1549280"/>
        <a:ext cx="1285349" cy="619439"/>
      </dsp:txXfrm>
    </dsp:sp>
    <dsp:sp modelId="{D4030F4D-B20D-48C4-9C9A-BDD56EE7C478}">
      <dsp:nvSpPr>
        <dsp:cNvPr id="0" name=""/>
        <dsp:cNvSpPr/>
      </dsp:nvSpPr>
      <dsp:spPr>
        <a:xfrm>
          <a:off x="6413726" y="2640822"/>
          <a:ext cx="536700" cy="536700"/>
        </a:xfrm>
        <a:prstGeom prst="ellipse">
          <a:avLst/>
        </a:prstGeom>
        <a:solidFill>
          <a:schemeClr val="accent2">
            <a:shade val="50000"/>
            <a:hueOff val="41572"/>
            <a:satOff val="3592"/>
            <a:lumOff val="222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83ACC-410E-41F9-96FE-7D29C018A5CB}">
      <dsp:nvSpPr>
        <dsp:cNvPr id="0" name=""/>
        <dsp:cNvSpPr/>
      </dsp:nvSpPr>
      <dsp:spPr>
        <a:xfrm rot="17700000">
          <a:off x="5778078" y="3387824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/>
            <a:t>1. R&amp;D Roadmap</a:t>
          </a:r>
          <a:endParaRPr lang="ko-KR" altLang="en-US" sz="1000" kern="1200" dirty="0"/>
        </a:p>
      </dsp:txBody>
      <dsp:txXfrm>
        <a:off x="5778078" y="3387824"/>
        <a:ext cx="1111887" cy="536110"/>
      </dsp:txXfrm>
    </dsp:sp>
    <dsp:sp modelId="{7F634FA5-FCD9-408C-BAD6-01AFE9F8B115}">
      <dsp:nvSpPr>
        <dsp:cNvPr id="0" name=""/>
        <dsp:cNvSpPr/>
      </dsp:nvSpPr>
      <dsp:spPr>
        <a:xfrm rot="17700000">
          <a:off x="6474186" y="1894410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B3087-2C39-4810-B16E-EAE5FB8B36AE}">
      <dsp:nvSpPr>
        <dsp:cNvPr id="0" name=""/>
        <dsp:cNvSpPr/>
      </dsp:nvSpPr>
      <dsp:spPr>
        <a:xfrm>
          <a:off x="7028226" y="2640822"/>
          <a:ext cx="536700" cy="536700"/>
        </a:xfrm>
        <a:prstGeom prst="ellipse">
          <a:avLst/>
        </a:prstGeom>
        <a:solidFill>
          <a:schemeClr val="accent2">
            <a:shade val="50000"/>
            <a:hueOff val="20786"/>
            <a:satOff val="1796"/>
            <a:lumOff val="111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E9143B-02D2-4C06-BAF9-DFCB23C2AD0E}">
      <dsp:nvSpPr>
        <dsp:cNvPr id="0" name=""/>
        <dsp:cNvSpPr/>
      </dsp:nvSpPr>
      <dsp:spPr>
        <a:xfrm rot="17700000">
          <a:off x="6392578" y="3387824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/>
            <a:t>2. Global Expansion Plan</a:t>
          </a:r>
          <a:endParaRPr lang="ko-KR" altLang="en-US" sz="1000" kern="1200" dirty="0"/>
        </a:p>
      </dsp:txBody>
      <dsp:txXfrm>
        <a:off x="6392578" y="3387824"/>
        <a:ext cx="1111887" cy="536110"/>
      </dsp:txXfrm>
    </dsp:sp>
    <dsp:sp modelId="{5DCEC94C-D700-4D46-B2DB-ECBC8743D1E2}">
      <dsp:nvSpPr>
        <dsp:cNvPr id="0" name=""/>
        <dsp:cNvSpPr/>
      </dsp:nvSpPr>
      <dsp:spPr>
        <a:xfrm rot="17700000">
          <a:off x="7088686" y="1894410"/>
          <a:ext cx="1111887" cy="536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F7CD6-84A6-499E-8851-211CA054D91A}">
      <dsp:nvSpPr>
        <dsp:cNvPr id="0" name=""/>
        <dsp:cNvSpPr/>
      </dsp:nvSpPr>
      <dsp:spPr>
        <a:xfrm>
          <a:off x="0" y="2338201"/>
          <a:ext cx="10347424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C4508-299B-4BE1-BEBB-53A0058833EC}">
      <dsp:nvSpPr>
        <dsp:cNvPr id="0" name=""/>
        <dsp:cNvSpPr/>
      </dsp:nvSpPr>
      <dsp:spPr>
        <a:xfrm rot="8100000">
          <a:off x="67595" y="556101"/>
          <a:ext cx="309423" cy="309423"/>
        </a:xfrm>
        <a:prstGeom prst="teardrop">
          <a:avLst>
            <a:gd name="adj" fmla="val 115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3D886-4F3E-490A-BF75-FF3BFBE946F6}">
      <dsp:nvSpPr>
        <dsp:cNvPr id="0" name=""/>
        <dsp:cNvSpPr/>
      </dsp:nvSpPr>
      <dsp:spPr>
        <a:xfrm>
          <a:off x="101969" y="590475"/>
          <a:ext cx="240675" cy="2406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7196E-A410-4FD6-A26B-9A2D3C080477}">
      <dsp:nvSpPr>
        <dsp:cNvPr id="0" name=""/>
        <dsp:cNvSpPr/>
      </dsp:nvSpPr>
      <dsp:spPr>
        <a:xfrm>
          <a:off x="465482" y="944463"/>
          <a:ext cx="1290616" cy="138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109BE-11E7-4F30-87AD-209CC4801210}">
      <dsp:nvSpPr>
        <dsp:cNvPr id="0" name=""/>
        <dsp:cNvSpPr/>
      </dsp:nvSpPr>
      <dsp:spPr>
        <a:xfrm>
          <a:off x="465482" y="458117"/>
          <a:ext cx="1290616" cy="486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2024.01 </a:t>
          </a: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 Foundation of ROOTSME Co. Ltd.</a:t>
          </a:r>
          <a:endParaRPr lang="en-US" sz="1000" kern="1200" dirty="0">
            <a:solidFill>
              <a:srgbClr val="4A4E5A"/>
            </a:solidFill>
            <a:latin typeface="+mn-ea"/>
            <a:ea typeface="+mn-ea"/>
            <a:cs typeface="+mn-cs"/>
          </a:endParaRPr>
        </a:p>
      </dsp:txBody>
      <dsp:txXfrm>
        <a:off x="465482" y="458117"/>
        <a:ext cx="1290616" cy="486345"/>
      </dsp:txXfrm>
    </dsp:sp>
    <dsp:sp modelId="{307E06FB-F927-4A02-9DB4-6324CE435B67}">
      <dsp:nvSpPr>
        <dsp:cNvPr id="0" name=""/>
        <dsp:cNvSpPr/>
      </dsp:nvSpPr>
      <dsp:spPr>
        <a:xfrm>
          <a:off x="222306" y="953986"/>
          <a:ext cx="0" cy="1384214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F58CE-0AA1-4D5A-B3E7-491A1FBD76C3}">
      <dsp:nvSpPr>
        <dsp:cNvPr id="0" name=""/>
        <dsp:cNvSpPr/>
      </dsp:nvSpPr>
      <dsp:spPr>
        <a:xfrm>
          <a:off x="207301" y="2294429"/>
          <a:ext cx="78766" cy="87542"/>
        </a:xfrm>
        <a:prstGeom prst="ellips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DE53F-869C-4A10-A7A6-0FF375A718E8}">
      <dsp:nvSpPr>
        <dsp:cNvPr id="0" name=""/>
        <dsp:cNvSpPr/>
      </dsp:nvSpPr>
      <dsp:spPr>
        <a:xfrm rot="18900000">
          <a:off x="928043" y="3810877"/>
          <a:ext cx="309423" cy="309423"/>
        </a:xfrm>
        <a:prstGeom prst="teardrop">
          <a:avLst>
            <a:gd name="adj" fmla="val 115000"/>
          </a:avLst>
        </a:prstGeom>
        <a:solidFill>
          <a:schemeClr val="accent3">
            <a:shade val="50000"/>
            <a:hueOff val="28456"/>
            <a:satOff val="-1917"/>
            <a:lumOff val="8235"/>
            <a:alphaOff val="0"/>
          </a:schemeClr>
        </a:solidFill>
        <a:ln w="12700" cap="flat" cmpd="sng" algn="ctr">
          <a:solidFill>
            <a:schemeClr val="accent3">
              <a:shade val="50000"/>
              <a:hueOff val="28456"/>
              <a:satOff val="-1917"/>
              <a:lumOff val="8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5F692-B1F0-4DC8-AAC0-E7E98551654F}">
      <dsp:nvSpPr>
        <dsp:cNvPr id="0" name=""/>
        <dsp:cNvSpPr/>
      </dsp:nvSpPr>
      <dsp:spPr>
        <a:xfrm>
          <a:off x="962417" y="3845251"/>
          <a:ext cx="240675" cy="2406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62FDC6-F417-444D-9A40-77D85E5571A9}">
      <dsp:nvSpPr>
        <dsp:cNvPr id="0" name=""/>
        <dsp:cNvSpPr/>
      </dsp:nvSpPr>
      <dsp:spPr>
        <a:xfrm>
          <a:off x="1301550" y="2338201"/>
          <a:ext cx="1290616" cy="138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74A98-E05D-41EE-8B60-D70447FACF6C}">
      <dsp:nvSpPr>
        <dsp:cNvPr id="0" name=""/>
        <dsp:cNvSpPr/>
      </dsp:nvSpPr>
      <dsp:spPr>
        <a:xfrm>
          <a:off x="1301550" y="3722415"/>
          <a:ext cx="1290616" cy="486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2024.</a:t>
          </a: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08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R.THERMA RF Micro Needle development</a:t>
          </a:r>
        </a:p>
      </dsp:txBody>
      <dsp:txXfrm>
        <a:off x="1301550" y="3722415"/>
        <a:ext cx="1290616" cy="486345"/>
      </dsp:txXfrm>
    </dsp:sp>
    <dsp:sp modelId="{950D3575-0817-44F0-A2FF-E6126628C8F2}">
      <dsp:nvSpPr>
        <dsp:cNvPr id="0" name=""/>
        <dsp:cNvSpPr/>
      </dsp:nvSpPr>
      <dsp:spPr>
        <a:xfrm>
          <a:off x="1082755" y="2338201"/>
          <a:ext cx="0" cy="1384214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71711"/>
              <a:satOff val="-4460"/>
              <a:lumOff val="1683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52C29-BF0A-4490-94F5-3959B3CEE7FF}">
      <dsp:nvSpPr>
        <dsp:cNvPr id="0" name=""/>
        <dsp:cNvSpPr/>
      </dsp:nvSpPr>
      <dsp:spPr>
        <a:xfrm>
          <a:off x="1067749" y="2294429"/>
          <a:ext cx="78766" cy="87542"/>
        </a:xfrm>
        <a:prstGeom prst="ellipse">
          <a:avLst/>
        </a:prstGeom>
        <a:solidFill>
          <a:schemeClr val="accent3">
            <a:shade val="50000"/>
            <a:hueOff val="69559"/>
            <a:satOff val="-4685"/>
            <a:lumOff val="2013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4466D-EA2F-4F39-B16D-4BFF3C010A1F}">
      <dsp:nvSpPr>
        <dsp:cNvPr id="0" name=""/>
        <dsp:cNvSpPr/>
      </dsp:nvSpPr>
      <dsp:spPr>
        <a:xfrm rot="8100000">
          <a:off x="1788491" y="556101"/>
          <a:ext cx="309423" cy="309423"/>
        </a:xfrm>
        <a:prstGeom prst="teardrop">
          <a:avLst>
            <a:gd name="adj" fmla="val 115000"/>
          </a:avLst>
        </a:prstGeom>
        <a:solidFill>
          <a:schemeClr val="accent3">
            <a:shade val="50000"/>
            <a:hueOff val="56912"/>
            <a:satOff val="-3833"/>
            <a:lumOff val="16471"/>
            <a:alphaOff val="0"/>
          </a:schemeClr>
        </a:solidFill>
        <a:ln w="12700" cap="flat" cmpd="sng" algn="ctr">
          <a:solidFill>
            <a:schemeClr val="accent3">
              <a:shade val="50000"/>
              <a:hueOff val="56912"/>
              <a:satOff val="-3833"/>
              <a:lumOff val="1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CE6F59-A229-415F-9B28-1D60FB00DAEC}">
      <dsp:nvSpPr>
        <dsp:cNvPr id="0" name=""/>
        <dsp:cNvSpPr/>
      </dsp:nvSpPr>
      <dsp:spPr>
        <a:xfrm>
          <a:off x="1822865" y="590475"/>
          <a:ext cx="240675" cy="2406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72A13-472C-4DB3-84BB-0EBDC1494AD2}">
      <dsp:nvSpPr>
        <dsp:cNvPr id="0" name=""/>
        <dsp:cNvSpPr/>
      </dsp:nvSpPr>
      <dsp:spPr>
        <a:xfrm>
          <a:off x="2161998" y="953986"/>
          <a:ext cx="1290616" cy="138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695251-4B06-4176-A148-4850F01A2611}">
      <dsp:nvSpPr>
        <dsp:cNvPr id="0" name=""/>
        <dsp:cNvSpPr/>
      </dsp:nvSpPr>
      <dsp:spPr>
        <a:xfrm>
          <a:off x="2161998" y="467640"/>
          <a:ext cx="1290616" cy="486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2024.09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ko-KR" alt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 </a:t>
          </a: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R.THERMA Market launch </a:t>
          </a:r>
          <a:endParaRPr lang="en-US" sz="1000" kern="1200" dirty="0">
            <a:solidFill>
              <a:srgbClr val="4A4E5A"/>
            </a:solidFill>
            <a:latin typeface="+mn-ea"/>
            <a:ea typeface="+mn-ea"/>
            <a:cs typeface="+mn-cs"/>
          </a:endParaRPr>
        </a:p>
      </dsp:txBody>
      <dsp:txXfrm>
        <a:off x="2161998" y="467640"/>
        <a:ext cx="1290616" cy="486345"/>
      </dsp:txXfrm>
    </dsp:sp>
    <dsp:sp modelId="{307D05B2-C1DF-4363-9C4F-5597338C3D7D}">
      <dsp:nvSpPr>
        <dsp:cNvPr id="0" name=""/>
        <dsp:cNvSpPr/>
      </dsp:nvSpPr>
      <dsp:spPr>
        <a:xfrm>
          <a:off x="1943203" y="953986"/>
          <a:ext cx="0" cy="1384214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107567"/>
              <a:satOff val="-6689"/>
              <a:lumOff val="25246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E2D50-2F11-4160-9E21-97343C252B2B}">
      <dsp:nvSpPr>
        <dsp:cNvPr id="0" name=""/>
        <dsp:cNvSpPr/>
      </dsp:nvSpPr>
      <dsp:spPr>
        <a:xfrm>
          <a:off x="1928197" y="2294429"/>
          <a:ext cx="78766" cy="87542"/>
        </a:xfrm>
        <a:prstGeom prst="ellipse">
          <a:avLst/>
        </a:prstGeom>
        <a:solidFill>
          <a:schemeClr val="accent3">
            <a:shade val="50000"/>
            <a:hueOff val="104338"/>
            <a:satOff val="-7027"/>
            <a:lumOff val="3019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D4D0D-5B0C-4564-9C90-C9D1828BC3F2}">
      <dsp:nvSpPr>
        <dsp:cNvPr id="0" name=""/>
        <dsp:cNvSpPr/>
      </dsp:nvSpPr>
      <dsp:spPr>
        <a:xfrm rot="18900000">
          <a:off x="2648939" y="3810877"/>
          <a:ext cx="309423" cy="309423"/>
        </a:xfrm>
        <a:prstGeom prst="teardrop">
          <a:avLst>
            <a:gd name="adj" fmla="val 115000"/>
          </a:avLst>
        </a:prstGeom>
        <a:solidFill>
          <a:schemeClr val="accent3">
            <a:shade val="50000"/>
            <a:hueOff val="85368"/>
            <a:satOff val="-5750"/>
            <a:lumOff val="24706"/>
            <a:alphaOff val="0"/>
          </a:schemeClr>
        </a:solidFill>
        <a:ln w="12700" cap="flat" cmpd="sng" algn="ctr">
          <a:solidFill>
            <a:schemeClr val="accent3">
              <a:shade val="50000"/>
              <a:hueOff val="85368"/>
              <a:satOff val="-5750"/>
              <a:lumOff val="2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FD690-494F-4391-8FC4-0CB29F22E1B8}">
      <dsp:nvSpPr>
        <dsp:cNvPr id="0" name=""/>
        <dsp:cNvSpPr/>
      </dsp:nvSpPr>
      <dsp:spPr>
        <a:xfrm>
          <a:off x="2683314" y="3845251"/>
          <a:ext cx="240675" cy="2406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25A33-8DCA-4792-A17D-A156198D1C9A}">
      <dsp:nvSpPr>
        <dsp:cNvPr id="0" name=""/>
        <dsp:cNvSpPr/>
      </dsp:nvSpPr>
      <dsp:spPr>
        <a:xfrm>
          <a:off x="3022447" y="2338201"/>
          <a:ext cx="1290616" cy="138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E4858-E041-468E-BA5A-CFC6A449F701}">
      <dsp:nvSpPr>
        <dsp:cNvPr id="0" name=""/>
        <dsp:cNvSpPr/>
      </dsp:nvSpPr>
      <dsp:spPr>
        <a:xfrm>
          <a:off x="3022447" y="3722415"/>
          <a:ext cx="1290616" cy="486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ko-KR" alt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2024</a:t>
          </a: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.11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R.THERMA KC certified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HK authorized distributor</a:t>
          </a:r>
          <a:endParaRPr lang="ko-KR" altLang="en-US" sz="1000" kern="1200" dirty="0">
            <a:solidFill>
              <a:srgbClr val="4A4E5A"/>
            </a:solidFill>
            <a:latin typeface="+mn-ea"/>
            <a:ea typeface="+mn-ea"/>
            <a:cs typeface="+mn-cs"/>
          </a:endParaRPr>
        </a:p>
      </dsp:txBody>
      <dsp:txXfrm>
        <a:off x="3022447" y="3722415"/>
        <a:ext cx="1290616" cy="486345"/>
      </dsp:txXfrm>
    </dsp:sp>
    <dsp:sp modelId="{E7408DBC-6B63-47E7-ABD6-4357BC729BB4}">
      <dsp:nvSpPr>
        <dsp:cNvPr id="0" name=""/>
        <dsp:cNvSpPr/>
      </dsp:nvSpPr>
      <dsp:spPr>
        <a:xfrm>
          <a:off x="2803651" y="2338201"/>
          <a:ext cx="0" cy="1384214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143423"/>
              <a:satOff val="-8919"/>
              <a:lumOff val="3366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480449-8539-47E6-B298-3CF596792D84}">
      <dsp:nvSpPr>
        <dsp:cNvPr id="0" name=""/>
        <dsp:cNvSpPr/>
      </dsp:nvSpPr>
      <dsp:spPr>
        <a:xfrm>
          <a:off x="2788645" y="2294429"/>
          <a:ext cx="78766" cy="87542"/>
        </a:xfrm>
        <a:prstGeom prst="ellipse">
          <a:avLst/>
        </a:prstGeom>
        <a:solidFill>
          <a:schemeClr val="accent3">
            <a:shade val="50000"/>
            <a:hueOff val="139118"/>
            <a:satOff val="-9370"/>
            <a:lumOff val="4026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43EB2-3703-45D7-922B-AA03F0622A62}">
      <dsp:nvSpPr>
        <dsp:cNvPr id="0" name=""/>
        <dsp:cNvSpPr/>
      </dsp:nvSpPr>
      <dsp:spPr>
        <a:xfrm rot="8100000">
          <a:off x="3509388" y="556101"/>
          <a:ext cx="309423" cy="309423"/>
        </a:xfrm>
        <a:prstGeom prst="teardrop">
          <a:avLst>
            <a:gd name="adj" fmla="val 115000"/>
          </a:avLst>
        </a:prstGeom>
        <a:solidFill>
          <a:schemeClr val="accent3">
            <a:shade val="50000"/>
            <a:hueOff val="113824"/>
            <a:satOff val="-7666"/>
            <a:lumOff val="32941"/>
            <a:alphaOff val="0"/>
          </a:schemeClr>
        </a:solidFill>
        <a:ln w="12700" cap="flat" cmpd="sng" algn="ctr">
          <a:solidFill>
            <a:schemeClr val="accent3">
              <a:shade val="50000"/>
              <a:hueOff val="113824"/>
              <a:satOff val="-7666"/>
              <a:lumOff val="3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9F2B8-7EF7-4EE7-AAB6-3EB0F1478FEC}">
      <dsp:nvSpPr>
        <dsp:cNvPr id="0" name=""/>
        <dsp:cNvSpPr/>
      </dsp:nvSpPr>
      <dsp:spPr>
        <a:xfrm>
          <a:off x="3543762" y="590475"/>
          <a:ext cx="240675" cy="2406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7815D-0214-459F-8EB5-122D9D264B7C}">
      <dsp:nvSpPr>
        <dsp:cNvPr id="0" name=""/>
        <dsp:cNvSpPr/>
      </dsp:nvSpPr>
      <dsp:spPr>
        <a:xfrm>
          <a:off x="3882895" y="953986"/>
          <a:ext cx="1290616" cy="138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2B8EA0-16D4-42DB-BC60-4D7FE91A2A91}">
      <dsp:nvSpPr>
        <dsp:cNvPr id="0" name=""/>
        <dsp:cNvSpPr/>
      </dsp:nvSpPr>
      <dsp:spPr>
        <a:xfrm>
          <a:off x="3882895" y="467640"/>
          <a:ext cx="1290616" cy="486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2025.12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Factory registered </a:t>
          </a:r>
          <a:endParaRPr lang="ko-KR" altLang="en-US" sz="1000" kern="1200" dirty="0">
            <a:solidFill>
              <a:srgbClr val="4A4E5A"/>
            </a:solidFill>
            <a:latin typeface="+mn-ea"/>
            <a:ea typeface="+mn-ea"/>
            <a:cs typeface="+mn-cs"/>
          </a:endParaRPr>
        </a:p>
      </dsp:txBody>
      <dsp:txXfrm>
        <a:off x="3882895" y="467640"/>
        <a:ext cx="1290616" cy="486345"/>
      </dsp:txXfrm>
    </dsp:sp>
    <dsp:sp modelId="{A98210DC-548D-4B1E-A55A-26714CEC0A54}">
      <dsp:nvSpPr>
        <dsp:cNvPr id="0" name=""/>
        <dsp:cNvSpPr/>
      </dsp:nvSpPr>
      <dsp:spPr>
        <a:xfrm>
          <a:off x="3664099" y="953986"/>
          <a:ext cx="0" cy="1384214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117346"/>
              <a:satOff val="-7297"/>
              <a:lumOff val="2754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4A2E78-CA4E-4AED-B744-F2A7ADE67A37}">
      <dsp:nvSpPr>
        <dsp:cNvPr id="0" name=""/>
        <dsp:cNvSpPr/>
      </dsp:nvSpPr>
      <dsp:spPr>
        <a:xfrm>
          <a:off x="3649094" y="2294429"/>
          <a:ext cx="78766" cy="87542"/>
        </a:xfrm>
        <a:prstGeom prst="ellipse">
          <a:avLst/>
        </a:prstGeom>
        <a:solidFill>
          <a:schemeClr val="accent3">
            <a:shade val="50000"/>
            <a:hueOff val="113824"/>
            <a:satOff val="-7666"/>
            <a:lumOff val="3294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2D63A-64B9-41FA-BCF9-7F1982020B2C}">
      <dsp:nvSpPr>
        <dsp:cNvPr id="0" name=""/>
        <dsp:cNvSpPr/>
      </dsp:nvSpPr>
      <dsp:spPr>
        <a:xfrm rot="18900000">
          <a:off x="4369836" y="3810877"/>
          <a:ext cx="309423" cy="309423"/>
        </a:xfrm>
        <a:prstGeom prst="teardrop">
          <a:avLst>
            <a:gd name="adj" fmla="val 115000"/>
          </a:avLst>
        </a:prstGeom>
        <a:solidFill>
          <a:schemeClr val="accent3">
            <a:shade val="50000"/>
            <a:hueOff val="142280"/>
            <a:satOff val="-9583"/>
            <a:lumOff val="41176"/>
            <a:alphaOff val="0"/>
          </a:schemeClr>
        </a:solidFill>
        <a:ln w="12700" cap="flat" cmpd="sng" algn="ctr">
          <a:solidFill>
            <a:schemeClr val="accent3">
              <a:shade val="50000"/>
              <a:hueOff val="142280"/>
              <a:satOff val="-9583"/>
              <a:lumOff val="4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ADA6C-A85F-4D7E-916A-C3C46D039A2C}">
      <dsp:nvSpPr>
        <dsp:cNvPr id="0" name=""/>
        <dsp:cNvSpPr/>
      </dsp:nvSpPr>
      <dsp:spPr>
        <a:xfrm>
          <a:off x="4404210" y="3845251"/>
          <a:ext cx="240675" cy="2406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D9BBD8-0F7F-48C8-9EE3-647DE8EC6C80}">
      <dsp:nvSpPr>
        <dsp:cNvPr id="0" name=""/>
        <dsp:cNvSpPr/>
      </dsp:nvSpPr>
      <dsp:spPr>
        <a:xfrm>
          <a:off x="4743343" y="2338201"/>
          <a:ext cx="1290616" cy="138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9E4C0-0CCC-45AC-957C-3BC0AB4FAEC4}">
      <dsp:nvSpPr>
        <dsp:cNvPr id="0" name=""/>
        <dsp:cNvSpPr/>
      </dsp:nvSpPr>
      <dsp:spPr>
        <a:xfrm>
          <a:off x="4743343" y="3722415"/>
          <a:ext cx="1290616" cy="486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ko-KR" alt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202</a:t>
          </a: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5.03</a:t>
          </a:r>
          <a:r>
            <a:rPr lang="ko-KR" alt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 </a:t>
          </a:r>
          <a:endParaRPr lang="en-US" altLang="ko-KR" sz="1000" kern="1200" dirty="0">
            <a:solidFill>
              <a:srgbClr val="4A4E5A"/>
            </a:solidFill>
            <a:latin typeface="+mn-ea"/>
            <a:ea typeface="+mn-ea"/>
            <a:cs typeface="+mn-cs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Taiwan authorized distributor</a:t>
          </a:r>
        </a:p>
      </dsp:txBody>
      <dsp:txXfrm>
        <a:off x="4743343" y="3722415"/>
        <a:ext cx="1290616" cy="486345"/>
      </dsp:txXfrm>
    </dsp:sp>
    <dsp:sp modelId="{C903FCB8-DB28-4272-A5B4-4DC9BC1B8891}">
      <dsp:nvSpPr>
        <dsp:cNvPr id="0" name=""/>
        <dsp:cNvSpPr/>
      </dsp:nvSpPr>
      <dsp:spPr>
        <a:xfrm>
          <a:off x="4524548" y="2338201"/>
          <a:ext cx="0" cy="1384214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129081"/>
              <a:satOff val="-8027"/>
              <a:lumOff val="3029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54EAEF-10CF-4B50-90D7-5F3CF0B327E8}">
      <dsp:nvSpPr>
        <dsp:cNvPr id="0" name=""/>
        <dsp:cNvSpPr/>
      </dsp:nvSpPr>
      <dsp:spPr>
        <a:xfrm>
          <a:off x="4509542" y="2294429"/>
          <a:ext cx="78766" cy="87542"/>
        </a:xfrm>
        <a:prstGeom prst="ellipse">
          <a:avLst/>
        </a:prstGeom>
        <a:solidFill>
          <a:schemeClr val="accent3">
            <a:shade val="50000"/>
            <a:hueOff val="125206"/>
            <a:satOff val="-8433"/>
            <a:lumOff val="3623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99EC9-60E0-4551-AB5F-90E40EEB5225}">
      <dsp:nvSpPr>
        <dsp:cNvPr id="0" name=""/>
        <dsp:cNvSpPr/>
      </dsp:nvSpPr>
      <dsp:spPr>
        <a:xfrm rot="8100000">
          <a:off x="5230284" y="556101"/>
          <a:ext cx="309423" cy="309423"/>
        </a:xfrm>
        <a:prstGeom prst="teardrop">
          <a:avLst>
            <a:gd name="adj" fmla="val 115000"/>
          </a:avLst>
        </a:prstGeom>
        <a:solidFill>
          <a:schemeClr val="accent3">
            <a:shade val="50000"/>
            <a:hueOff val="142280"/>
            <a:satOff val="-9583"/>
            <a:lumOff val="41176"/>
            <a:alphaOff val="0"/>
          </a:schemeClr>
        </a:solidFill>
        <a:ln w="12700" cap="flat" cmpd="sng" algn="ctr">
          <a:solidFill>
            <a:schemeClr val="accent3">
              <a:shade val="50000"/>
              <a:hueOff val="142280"/>
              <a:satOff val="-9583"/>
              <a:lumOff val="4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BB9C1-B4B9-42B2-81CA-AEE57448DD37}">
      <dsp:nvSpPr>
        <dsp:cNvPr id="0" name=""/>
        <dsp:cNvSpPr/>
      </dsp:nvSpPr>
      <dsp:spPr>
        <a:xfrm>
          <a:off x="5264658" y="590475"/>
          <a:ext cx="240675" cy="2406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C7D5C-C9AF-4C94-9679-9D1166FBFA34}">
      <dsp:nvSpPr>
        <dsp:cNvPr id="0" name=""/>
        <dsp:cNvSpPr/>
      </dsp:nvSpPr>
      <dsp:spPr>
        <a:xfrm>
          <a:off x="5603791" y="953986"/>
          <a:ext cx="1290616" cy="138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F9F1B-07EF-4F31-9BBC-A211322406DA}">
      <dsp:nvSpPr>
        <dsp:cNvPr id="0" name=""/>
        <dsp:cNvSpPr/>
      </dsp:nvSpPr>
      <dsp:spPr>
        <a:xfrm>
          <a:off x="5603791" y="467640"/>
          <a:ext cx="1290616" cy="486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ko-KR" alt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2025</a:t>
          </a: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.0</a:t>
          </a:r>
          <a:r>
            <a:rPr lang="ko-KR" alt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4 </a:t>
          </a:r>
          <a:endParaRPr lang="en-US" altLang="ko-KR" sz="1000" kern="1200" dirty="0">
            <a:solidFill>
              <a:srgbClr val="4A4E5A"/>
            </a:solidFill>
            <a:latin typeface="+mn-ea"/>
            <a:ea typeface="+mn-ea"/>
            <a:cs typeface="+mn-cs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R.THERMA CE(LVD)certified</a:t>
          </a:r>
          <a:b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</a:br>
          <a:r>
            <a:rPr lang="ko-KR" alt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 </a:t>
          </a: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Israel authorized distributor</a:t>
          </a:r>
          <a:endParaRPr lang="ko-KR" altLang="en-US" sz="1000" kern="1200" dirty="0">
            <a:solidFill>
              <a:srgbClr val="4A4E5A"/>
            </a:solidFill>
            <a:latin typeface="+mn-ea"/>
            <a:ea typeface="+mn-ea"/>
            <a:cs typeface="+mn-cs"/>
          </a:endParaRPr>
        </a:p>
      </dsp:txBody>
      <dsp:txXfrm>
        <a:off x="5603791" y="467640"/>
        <a:ext cx="1290616" cy="486345"/>
      </dsp:txXfrm>
    </dsp:sp>
    <dsp:sp modelId="{20063517-3F6E-452D-8BE9-43C7BDA3DB58}">
      <dsp:nvSpPr>
        <dsp:cNvPr id="0" name=""/>
        <dsp:cNvSpPr/>
      </dsp:nvSpPr>
      <dsp:spPr>
        <a:xfrm>
          <a:off x="5384996" y="953986"/>
          <a:ext cx="0" cy="1384214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96810"/>
              <a:satOff val="-6020"/>
              <a:lumOff val="2272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2A3DE-DA3A-4994-9AB9-1674A4B8356B}">
      <dsp:nvSpPr>
        <dsp:cNvPr id="0" name=""/>
        <dsp:cNvSpPr/>
      </dsp:nvSpPr>
      <dsp:spPr>
        <a:xfrm>
          <a:off x="5369990" y="2294429"/>
          <a:ext cx="78766" cy="87542"/>
        </a:xfrm>
        <a:prstGeom prst="ellipse">
          <a:avLst/>
        </a:prstGeom>
        <a:solidFill>
          <a:schemeClr val="accent3">
            <a:shade val="50000"/>
            <a:hueOff val="93905"/>
            <a:satOff val="-6325"/>
            <a:lumOff val="2717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D4732-DBE3-40D8-9825-C10C5C4A7FCE}">
      <dsp:nvSpPr>
        <dsp:cNvPr id="0" name=""/>
        <dsp:cNvSpPr/>
      </dsp:nvSpPr>
      <dsp:spPr>
        <a:xfrm rot="18900000">
          <a:off x="6090732" y="3810877"/>
          <a:ext cx="309423" cy="309423"/>
        </a:xfrm>
        <a:prstGeom prst="teardrop">
          <a:avLst>
            <a:gd name="adj" fmla="val 115000"/>
          </a:avLst>
        </a:prstGeom>
        <a:solidFill>
          <a:schemeClr val="accent3">
            <a:shade val="50000"/>
            <a:hueOff val="113824"/>
            <a:satOff val="-7666"/>
            <a:lumOff val="32941"/>
            <a:alphaOff val="0"/>
          </a:schemeClr>
        </a:solidFill>
        <a:ln w="12700" cap="flat" cmpd="sng" algn="ctr">
          <a:solidFill>
            <a:schemeClr val="accent3">
              <a:shade val="50000"/>
              <a:hueOff val="113824"/>
              <a:satOff val="-7666"/>
              <a:lumOff val="3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E701A-FF1F-49DC-BAD8-F6E58379316E}">
      <dsp:nvSpPr>
        <dsp:cNvPr id="0" name=""/>
        <dsp:cNvSpPr/>
      </dsp:nvSpPr>
      <dsp:spPr>
        <a:xfrm>
          <a:off x="6125107" y="3845251"/>
          <a:ext cx="240675" cy="2406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B029F-929C-4C83-8E47-F03588DCA507}">
      <dsp:nvSpPr>
        <dsp:cNvPr id="0" name=""/>
        <dsp:cNvSpPr/>
      </dsp:nvSpPr>
      <dsp:spPr>
        <a:xfrm>
          <a:off x="6464240" y="2338201"/>
          <a:ext cx="1290616" cy="138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4A673-77A1-495B-B507-01331B480CB2}">
      <dsp:nvSpPr>
        <dsp:cNvPr id="0" name=""/>
        <dsp:cNvSpPr/>
      </dsp:nvSpPr>
      <dsp:spPr>
        <a:xfrm>
          <a:off x="6464240" y="3722415"/>
          <a:ext cx="1290616" cy="486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ko-KR" alt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2025</a:t>
          </a: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.05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China authorized distributor</a:t>
          </a:r>
          <a:endParaRPr lang="en-US" sz="1000" kern="1200" dirty="0">
            <a:solidFill>
              <a:srgbClr val="4A4E5A"/>
            </a:solidFill>
            <a:latin typeface="+mn-ea"/>
            <a:ea typeface="+mn-ea"/>
            <a:cs typeface="+mn-cs"/>
          </a:endParaRPr>
        </a:p>
      </dsp:txBody>
      <dsp:txXfrm>
        <a:off x="6464240" y="3722415"/>
        <a:ext cx="1290616" cy="486345"/>
      </dsp:txXfrm>
    </dsp:sp>
    <dsp:sp modelId="{2C5D04E9-BD44-42A7-8FE3-D3CE43D04016}">
      <dsp:nvSpPr>
        <dsp:cNvPr id="0" name=""/>
        <dsp:cNvSpPr/>
      </dsp:nvSpPr>
      <dsp:spPr>
        <a:xfrm>
          <a:off x="6245444" y="2338201"/>
          <a:ext cx="0" cy="1384214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64540"/>
              <a:satOff val="-4014"/>
              <a:lumOff val="1514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6988DE-2F47-4126-A41F-6763446EA686}">
      <dsp:nvSpPr>
        <dsp:cNvPr id="0" name=""/>
        <dsp:cNvSpPr/>
      </dsp:nvSpPr>
      <dsp:spPr>
        <a:xfrm>
          <a:off x="6230438" y="2294429"/>
          <a:ext cx="78766" cy="87542"/>
        </a:xfrm>
        <a:prstGeom prst="ellipse">
          <a:avLst/>
        </a:prstGeom>
        <a:solidFill>
          <a:schemeClr val="accent3">
            <a:shade val="50000"/>
            <a:hueOff val="62603"/>
            <a:satOff val="-4216"/>
            <a:lumOff val="1811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4444A-83AD-4E80-8D6E-0F6B3A21F66F}">
      <dsp:nvSpPr>
        <dsp:cNvPr id="0" name=""/>
        <dsp:cNvSpPr/>
      </dsp:nvSpPr>
      <dsp:spPr>
        <a:xfrm rot="8100000">
          <a:off x="6951181" y="556101"/>
          <a:ext cx="309423" cy="309423"/>
        </a:xfrm>
        <a:prstGeom prst="teardrop">
          <a:avLst>
            <a:gd name="adj" fmla="val 115000"/>
          </a:avLst>
        </a:prstGeom>
        <a:solidFill>
          <a:schemeClr val="accent3">
            <a:shade val="50000"/>
            <a:hueOff val="85368"/>
            <a:satOff val="-5750"/>
            <a:lumOff val="24706"/>
            <a:alphaOff val="0"/>
          </a:schemeClr>
        </a:solidFill>
        <a:ln w="12700" cap="flat" cmpd="sng" algn="ctr">
          <a:solidFill>
            <a:schemeClr val="accent3">
              <a:shade val="50000"/>
              <a:hueOff val="85368"/>
              <a:satOff val="-5750"/>
              <a:lumOff val="2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D1345-715C-4E82-A788-D25964604C5C}">
      <dsp:nvSpPr>
        <dsp:cNvPr id="0" name=""/>
        <dsp:cNvSpPr/>
      </dsp:nvSpPr>
      <dsp:spPr>
        <a:xfrm>
          <a:off x="6985555" y="590475"/>
          <a:ext cx="240675" cy="2406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ABB306-2405-46D8-80D5-FD5ECD65EA8F}">
      <dsp:nvSpPr>
        <dsp:cNvPr id="0" name=""/>
        <dsp:cNvSpPr/>
      </dsp:nvSpPr>
      <dsp:spPr>
        <a:xfrm>
          <a:off x="7324688" y="953986"/>
          <a:ext cx="1290616" cy="138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828B5C-F2E1-41AE-B83A-FB88AF5BB2A9}">
      <dsp:nvSpPr>
        <dsp:cNvPr id="0" name=""/>
        <dsp:cNvSpPr/>
      </dsp:nvSpPr>
      <dsp:spPr>
        <a:xfrm>
          <a:off x="7324688" y="467640"/>
          <a:ext cx="1290616" cy="486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2025.09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altLang="ko-KR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Attended KIMES Busan</a:t>
          </a:r>
          <a:endParaRPr lang="en-US" sz="1000" kern="1200" dirty="0">
            <a:solidFill>
              <a:srgbClr val="4A4E5A"/>
            </a:solidFill>
            <a:latin typeface="+mn-ea"/>
            <a:ea typeface="+mn-ea"/>
            <a:cs typeface="+mn-cs"/>
          </a:endParaRPr>
        </a:p>
      </dsp:txBody>
      <dsp:txXfrm>
        <a:off x="7324688" y="467640"/>
        <a:ext cx="1290616" cy="486345"/>
      </dsp:txXfrm>
    </dsp:sp>
    <dsp:sp modelId="{A5ADA456-97B8-439B-AB18-E7F1E79E1B98}">
      <dsp:nvSpPr>
        <dsp:cNvPr id="0" name=""/>
        <dsp:cNvSpPr/>
      </dsp:nvSpPr>
      <dsp:spPr>
        <a:xfrm>
          <a:off x="7105893" y="953986"/>
          <a:ext cx="0" cy="1384214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32270"/>
              <a:satOff val="-2007"/>
              <a:lumOff val="757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F8682-2C1C-4BD4-BC4C-63AA25D8510E}">
      <dsp:nvSpPr>
        <dsp:cNvPr id="0" name=""/>
        <dsp:cNvSpPr/>
      </dsp:nvSpPr>
      <dsp:spPr>
        <a:xfrm>
          <a:off x="7090887" y="2294429"/>
          <a:ext cx="78766" cy="87542"/>
        </a:xfrm>
        <a:prstGeom prst="ellipse">
          <a:avLst/>
        </a:prstGeom>
        <a:solidFill>
          <a:schemeClr val="accent3">
            <a:shade val="50000"/>
            <a:hueOff val="31302"/>
            <a:satOff val="-2108"/>
            <a:lumOff val="905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88504-7D77-4B83-8F9D-AD3623A169B9}">
      <dsp:nvSpPr>
        <dsp:cNvPr id="0" name=""/>
        <dsp:cNvSpPr/>
      </dsp:nvSpPr>
      <dsp:spPr>
        <a:xfrm rot="18900000">
          <a:off x="7811629" y="3810877"/>
          <a:ext cx="309423" cy="309423"/>
        </a:xfrm>
        <a:prstGeom prst="teardrop">
          <a:avLst>
            <a:gd name="adj" fmla="val 115000"/>
          </a:avLst>
        </a:prstGeom>
        <a:solidFill>
          <a:schemeClr val="accent3">
            <a:shade val="50000"/>
            <a:hueOff val="56912"/>
            <a:satOff val="-3833"/>
            <a:lumOff val="16471"/>
            <a:alphaOff val="0"/>
          </a:schemeClr>
        </a:solidFill>
        <a:ln w="12700" cap="flat" cmpd="sng" algn="ctr">
          <a:solidFill>
            <a:schemeClr val="accent3">
              <a:shade val="50000"/>
              <a:hueOff val="56912"/>
              <a:satOff val="-3833"/>
              <a:lumOff val="1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E2A80-D3D5-4BD5-BFD1-DC2626CE8A51}">
      <dsp:nvSpPr>
        <dsp:cNvPr id="0" name=""/>
        <dsp:cNvSpPr/>
      </dsp:nvSpPr>
      <dsp:spPr>
        <a:xfrm>
          <a:off x="7846003" y="3845251"/>
          <a:ext cx="240675" cy="2406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B55ED-2D4C-4EA6-ADE6-FE4176ABB199}">
      <dsp:nvSpPr>
        <dsp:cNvPr id="0" name=""/>
        <dsp:cNvSpPr/>
      </dsp:nvSpPr>
      <dsp:spPr>
        <a:xfrm>
          <a:off x="8185136" y="2338201"/>
          <a:ext cx="1290616" cy="138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3E2201-587F-4D82-ABB4-3509188C12E5}">
      <dsp:nvSpPr>
        <dsp:cNvPr id="0" name=""/>
        <dsp:cNvSpPr/>
      </dsp:nvSpPr>
      <dsp:spPr>
        <a:xfrm>
          <a:off x="8185136" y="3722415"/>
          <a:ext cx="1290616" cy="486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2025.10 </a:t>
          </a:r>
          <a:endParaRPr lang="en-US" altLang="ko-KR" sz="1000" kern="1200" dirty="0">
            <a:solidFill>
              <a:srgbClr val="4A4E5A"/>
            </a:solidFill>
            <a:latin typeface="+mn-ea"/>
            <a:ea typeface="+mn-ea"/>
            <a:cs typeface="+mn-cs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000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INTERCHARM Russia</a:t>
          </a:r>
        </a:p>
      </dsp:txBody>
      <dsp:txXfrm>
        <a:off x="8185136" y="3722415"/>
        <a:ext cx="1290616" cy="486345"/>
      </dsp:txXfrm>
    </dsp:sp>
    <dsp:sp modelId="{B7FA9EA9-BFBD-4B25-8675-2FF64F31EE84}">
      <dsp:nvSpPr>
        <dsp:cNvPr id="0" name=""/>
        <dsp:cNvSpPr/>
      </dsp:nvSpPr>
      <dsp:spPr>
        <a:xfrm>
          <a:off x="7966341" y="2338201"/>
          <a:ext cx="0" cy="1384214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58673"/>
              <a:satOff val="-3649"/>
              <a:lumOff val="1377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77D9E9-036A-4AA8-8B2A-5D33E8B2DB90}">
      <dsp:nvSpPr>
        <dsp:cNvPr id="0" name=""/>
        <dsp:cNvSpPr/>
      </dsp:nvSpPr>
      <dsp:spPr>
        <a:xfrm>
          <a:off x="7951335" y="2294429"/>
          <a:ext cx="78766" cy="87542"/>
        </a:xfrm>
        <a:prstGeom prst="ellipse">
          <a:avLst/>
        </a:prstGeom>
        <a:solidFill>
          <a:schemeClr val="accent3">
            <a:shade val="50000"/>
            <a:hueOff val="56912"/>
            <a:satOff val="-3833"/>
            <a:lumOff val="164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D3560-17F4-4575-9B8B-E0F6BF4BEAB2}">
      <dsp:nvSpPr>
        <dsp:cNvPr id="0" name=""/>
        <dsp:cNvSpPr/>
      </dsp:nvSpPr>
      <dsp:spPr>
        <a:xfrm rot="8100000">
          <a:off x="8672077" y="556101"/>
          <a:ext cx="309423" cy="309423"/>
        </a:xfrm>
        <a:prstGeom prst="teardrop">
          <a:avLst>
            <a:gd name="adj" fmla="val 115000"/>
          </a:avLst>
        </a:prstGeom>
        <a:solidFill>
          <a:schemeClr val="accent3">
            <a:shade val="50000"/>
            <a:hueOff val="28456"/>
            <a:satOff val="-1917"/>
            <a:lumOff val="8235"/>
            <a:alphaOff val="0"/>
          </a:schemeClr>
        </a:solidFill>
        <a:ln w="12700" cap="flat" cmpd="sng" algn="ctr">
          <a:solidFill>
            <a:schemeClr val="accent3">
              <a:shade val="50000"/>
              <a:hueOff val="28456"/>
              <a:satOff val="-1917"/>
              <a:lumOff val="8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67129-9B64-43A3-BB6E-EB7789FC8B27}">
      <dsp:nvSpPr>
        <dsp:cNvPr id="0" name=""/>
        <dsp:cNvSpPr/>
      </dsp:nvSpPr>
      <dsp:spPr>
        <a:xfrm>
          <a:off x="8706451" y="590475"/>
          <a:ext cx="240675" cy="24067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4ED21-E0FA-47D3-9692-27EE65F382F6}">
      <dsp:nvSpPr>
        <dsp:cNvPr id="0" name=""/>
        <dsp:cNvSpPr/>
      </dsp:nvSpPr>
      <dsp:spPr>
        <a:xfrm>
          <a:off x="9041385" y="1218101"/>
          <a:ext cx="1306038" cy="855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C95C0-AA0E-4024-ADAF-87C911B6D675}">
      <dsp:nvSpPr>
        <dsp:cNvPr id="0" name=""/>
        <dsp:cNvSpPr/>
      </dsp:nvSpPr>
      <dsp:spPr>
        <a:xfrm>
          <a:off x="9041385" y="560437"/>
          <a:ext cx="1306038" cy="300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2025. 11 </a:t>
          </a:r>
        </a:p>
        <a:p>
          <a:pPr marL="0" lvl="0" indent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4A4E5A"/>
              </a:solidFill>
              <a:latin typeface="+mn-ea"/>
              <a:ea typeface="+mn-ea"/>
              <a:cs typeface="+mn-cs"/>
            </a:rPr>
            <a:t>HK COSMOPROF</a:t>
          </a:r>
        </a:p>
      </dsp:txBody>
      <dsp:txXfrm>
        <a:off x="9041385" y="560437"/>
        <a:ext cx="1306038" cy="300751"/>
      </dsp:txXfrm>
    </dsp:sp>
    <dsp:sp modelId="{DEFB19A2-FC86-461F-915B-D8DC25F05DC0}">
      <dsp:nvSpPr>
        <dsp:cNvPr id="0" name=""/>
        <dsp:cNvSpPr/>
      </dsp:nvSpPr>
      <dsp:spPr>
        <a:xfrm>
          <a:off x="8826789" y="953986"/>
          <a:ext cx="0" cy="1384214"/>
        </a:xfrm>
        <a:prstGeom prst="line">
          <a:avLst/>
        </a:prstGeom>
        <a:noFill/>
        <a:ln w="12700" cap="flat" cmpd="sng" algn="ctr">
          <a:solidFill>
            <a:schemeClr val="accent3">
              <a:shade val="90000"/>
              <a:hueOff val="29336"/>
              <a:satOff val="-1824"/>
              <a:lumOff val="688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E72D16-B1FF-4631-B661-D7610BE4831E}">
      <dsp:nvSpPr>
        <dsp:cNvPr id="0" name=""/>
        <dsp:cNvSpPr/>
      </dsp:nvSpPr>
      <dsp:spPr>
        <a:xfrm>
          <a:off x="8811783" y="2294429"/>
          <a:ext cx="78766" cy="87542"/>
        </a:xfrm>
        <a:prstGeom prst="ellipse">
          <a:avLst/>
        </a:prstGeom>
        <a:solidFill>
          <a:schemeClr val="accent3">
            <a:shade val="50000"/>
            <a:hueOff val="28456"/>
            <a:satOff val="-1917"/>
            <a:lumOff val="823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774F0-B0EB-4C45-94D3-0FBA464E6E57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97958-D217-4FE7-B204-EB520D2484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132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62F0B-C53B-560D-A129-B0C9CDFEF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790537-4CA8-53E1-D3A8-59196AF2B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79DF136-4050-3118-720B-1EDF76EDD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1E10E11-9592-63DC-C922-11F59C0B6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897958-D217-4FE7-B204-EB520D248420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75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897958-D217-4FE7-B204-EB520D248420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2704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3A8FF-E821-EB6E-4D36-BC97824E1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4DFB354-8DCE-D0F1-BA74-2030C206C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593405E-A762-C919-F232-99C112AED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D0B16FA-A2C1-87DD-E670-836D322C5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897958-D217-4FE7-B204-EB520D248420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2328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5E9B3-6CE9-AD37-D681-31B2865F5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18AD349-5E39-8A54-A40A-46E5A665C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6EF09FF-E7C2-00CB-7C66-0D3C23C64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31CE6CE-74A7-30A8-FADD-65DB360CA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9700F-146D-4001-AFFC-7D1F373893C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6503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EC427-5C23-0F56-9748-FCADB23E9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B5BEA5A-55BC-D787-E865-10832A3C51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472D3D0-EC5F-37E9-FC8E-270775D6A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182B33-5513-CDE0-D77A-3671CACA4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9700F-146D-4001-AFFC-7D1F373893C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2354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7224-CEAB-110D-73A1-7BA567A0D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43DD40C-9B2B-33E3-2982-FC6F5F60B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4DA7DEA-442E-F86A-2EF8-2EFA12467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BE060F-1B21-D6DD-C6A4-D47FE822B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9700F-146D-4001-AFFC-7D1F373893C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9417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0750E-54B3-C5F1-DDEC-7E67479EC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5238A45-1078-DE15-1237-FB781A6C9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4D6EFBE-7FAB-FD75-B780-793C2A165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549A37-7AD5-4A85-66AE-6F064B709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9700F-146D-4001-AFFC-7D1F373893C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319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6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5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9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5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8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5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2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8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81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1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 spc="4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 spc="4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07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27" r:id="rId6"/>
    <p:sldLayoutId id="2147483723" r:id="rId7"/>
    <p:sldLayoutId id="2147483724" r:id="rId8"/>
    <p:sldLayoutId id="2147483725" r:id="rId9"/>
    <p:sldLayoutId id="2147483726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none" spc="8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 spc="4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4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 spc="4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 spc="4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 spc="4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, 폰트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6F491D-4836-8EA1-6A60-4E2B8BBE3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0" y="0"/>
            <a:ext cx="11002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80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B0C94-957F-3872-B254-63D26925B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4E0C1F-7CE3-A4C1-C1A3-15E9099F0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8D3BA35-9E1E-7EEA-4049-A2DD0063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  <a:latin typeface="+mn-ea"/>
              </a:rPr>
              <a:t>“Innovating Aesthetic Medical Devices for Global Healthcare”</a:t>
            </a:r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739DD9E-E007-680B-1A3E-E70F1FCF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n-ea"/>
              </a:rPr>
              <a:t>10</a:t>
            </a:fld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pic>
        <p:nvPicPr>
          <p:cNvPr id="13" name="RMS 마크">
            <a:extLst>
              <a:ext uri="{FF2B5EF4-FFF2-40B4-BE49-F238E27FC236}">
                <a16:creationId xmlns:a16="http://schemas.microsoft.com/office/drawing/2014/main" id="{543BB0E5-E766-C67E-6C53-6219AE99A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1048983"/>
            <a:ext cx="2459164" cy="3371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6A5393-F6AE-8A8B-0B4E-911E555A4E2C}"/>
              </a:ext>
            </a:extLst>
          </p:cNvPr>
          <p:cNvSpPr txBox="1"/>
          <p:nvPr/>
        </p:nvSpPr>
        <p:spPr>
          <a:xfrm>
            <a:off x="821278" y="4336554"/>
            <a:ext cx="5712872" cy="145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 anchor="ctr">
            <a:spAutoFit/>
          </a:bodyPr>
          <a:lstStyle>
            <a:defPPr>
              <a:defRPr lang="ko-KR"/>
            </a:defPPr>
            <a:lvl1pPr marL="171450" indent="-171450">
              <a:spcBef>
                <a:spcPts val="1200"/>
              </a:spcBef>
              <a:buFont typeface="Wingdings" panose="020B0604020202020204" pitchFamily="34" charset="0"/>
              <a:buChar char="ü"/>
              <a:defRPr kumimoji="1" sz="1200">
                <a:solidFill>
                  <a:srgbClr val="64697A"/>
                </a:solidFill>
                <a:ea typeface="Noto Sans CJK KR Thin"/>
                <a:cs typeface="Noto San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dirty="0">
                <a:latin typeface="+mn-ea"/>
                <a:ea typeface="+mn-ea"/>
              </a:rPr>
              <a:t>RF energy penetrates the epidermis and dermis, generating deep heating within the skin.</a:t>
            </a:r>
            <a:r>
              <a:rPr lang="ko-KR" altLang="en-US" dirty="0">
                <a:latin typeface="+mn-ea"/>
                <a:ea typeface="+mn-ea"/>
              </a:rPr>
              <a:t> </a:t>
            </a:r>
            <a:endParaRPr lang="en-US" altLang="ko-KR" dirty="0">
              <a:latin typeface="+mn-ea"/>
              <a:ea typeface="+mn-ea"/>
            </a:endParaRPr>
          </a:p>
          <a:p>
            <a:pPr marL="285750" lvl="1">
              <a:lnSpc>
                <a:spcPct val="150000"/>
              </a:lnSpc>
            </a:pPr>
            <a:r>
              <a:rPr kumimoji="1" lang="en-US" altLang="ko-KR" sz="1200" dirty="0">
                <a:solidFill>
                  <a:srgbClr val="64697A"/>
                </a:solidFill>
                <a:latin typeface="+mn-ea"/>
                <a:cs typeface="Noto Sans"/>
              </a:rPr>
              <a:t>Activates microvascular blood circulation.</a:t>
            </a:r>
            <a:r>
              <a:rPr kumimoji="1" lang="ko-KR" altLang="en-US" sz="1200" dirty="0">
                <a:solidFill>
                  <a:srgbClr val="64697A"/>
                </a:solidFill>
                <a:latin typeface="+mn-ea"/>
                <a:cs typeface="Noto Sans"/>
              </a:rPr>
              <a:t> </a:t>
            </a:r>
            <a:endParaRPr kumimoji="1" lang="en-US" altLang="ko-KR" sz="1200" dirty="0">
              <a:solidFill>
                <a:srgbClr val="64697A"/>
              </a:solidFill>
              <a:latin typeface="+mn-ea"/>
              <a:cs typeface="Noto Sans"/>
            </a:endParaRPr>
          </a:p>
          <a:p>
            <a:pPr marL="285750" lvl="1">
              <a:lnSpc>
                <a:spcPct val="150000"/>
              </a:lnSpc>
            </a:pPr>
            <a:r>
              <a:rPr kumimoji="1" lang="en-US" altLang="ko-KR" sz="1200" dirty="0">
                <a:solidFill>
                  <a:srgbClr val="64697A"/>
                </a:solidFill>
                <a:latin typeface="+mn-ea"/>
                <a:cs typeface="Noto Sans"/>
              </a:rPr>
              <a:t>Increases oxygen and nutrient supply.</a:t>
            </a:r>
            <a:r>
              <a:rPr kumimoji="1" lang="ko-KR" altLang="en-US" sz="1200" dirty="0">
                <a:solidFill>
                  <a:srgbClr val="64697A"/>
                </a:solidFill>
                <a:latin typeface="+mn-ea"/>
                <a:cs typeface="Noto Sans"/>
              </a:rPr>
              <a:t> </a:t>
            </a:r>
            <a:endParaRPr kumimoji="1" lang="en-US" altLang="ko-KR" sz="1200" dirty="0">
              <a:solidFill>
                <a:srgbClr val="64697A"/>
              </a:solidFill>
              <a:latin typeface="+mn-ea"/>
              <a:cs typeface="Noto Sans"/>
            </a:endParaRPr>
          </a:p>
          <a:p>
            <a:pPr marL="285750" lvl="1">
              <a:lnSpc>
                <a:spcPct val="150000"/>
              </a:lnSpc>
            </a:pPr>
            <a:r>
              <a:rPr kumimoji="1" lang="en-US" altLang="ko-KR" sz="1200" dirty="0">
                <a:solidFill>
                  <a:srgbClr val="64697A"/>
                </a:solidFill>
                <a:latin typeface="+mn-ea"/>
                <a:cs typeface="Noto Sans"/>
              </a:rPr>
              <a:t>Promotes new collagen production and enhances skin elasticity.</a:t>
            </a:r>
            <a:endParaRPr kumimoji="1" lang="ko-KR" altLang="en-US" sz="1200" dirty="0">
              <a:solidFill>
                <a:srgbClr val="64697A"/>
              </a:solidFill>
              <a:latin typeface="+mn-ea"/>
              <a:cs typeface="Noto Sans"/>
            </a:endParaRPr>
          </a:p>
        </p:txBody>
      </p:sp>
      <p:sp>
        <p:nvSpPr>
          <p:cNvPr id="15" name="RMS내용">
            <a:extLst>
              <a:ext uri="{FF2B5EF4-FFF2-40B4-BE49-F238E27FC236}">
                <a16:creationId xmlns:a16="http://schemas.microsoft.com/office/drawing/2014/main" id="{F2DC0E3C-36CB-78CA-FF99-CB8AE3A5E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178" y="2284733"/>
            <a:ext cx="5010993" cy="167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1200"/>
              </a:spcBef>
              <a:buFont typeface="Wingdings" panose="020B0604020202020204" pitchFamily="34" charset="0"/>
              <a:buChar char="ü"/>
            </a:pPr>
            <a:r>
              <a:rPr kumimoji="1" lang="en-US" altLang="ko-KR" sz="1200" dirty="0">
                <a:solidFill>
                  <a:srgbClr val="64697A"/>
                </a:solidFill>
                <a:latin typeface="+mn-ea"/>
                <a:cs typeface="Noto Sans"/>
              </a:rPr>
              <a:t>Micro-needles penetrate the skin and deliver RF energy directly.</a:t>
            </a:r>
            <a:r>
              <a:rPr kumimoji="1" lang="ko-KR" altLang="en-US" sz="1200" dirty="0">
                <a:solidFill>
                  <a:srgbClr val="64697A"/>
                </a:solidFill>
                <a:latin typeface="+mn-ea"/>
                <a:cs typeface="Noto Sans"/>
              </a:rPr>
              <a:t> </a:t>
            </a:r>
            <a:endParaRPr kumimoji="1" lang="en-US" altLang="ko-KR" sz="1200" dirty="0">
              <a:solidFill>
                <a:srgbClr val="64697A"/>
              </a:solidFill>
              <a:latin typeface="+mn-ea"/>
              <a:cs typeface="Noto Sans"/>
            </a:endParaRPr>
          </a:p>
          <a:p>
            <a:pPr marL="171450" indent="-171450">
              <a:spcBef>
                <a:spcPts val="1200"/>
              </a:spcBef>
              <a:buFont typeface="Wingdings" panose="020B0604020202020204" pitchFamily="34" charset="0"/>
              <a:buChar char="ü"/>
            </a:pPr>
            <a:r>
              <a:rPr kumimoji="1" lang="en-US" altLang="ko-KR" sz="1200" dirty="0">
                <a:solidFill>
                  <a:srgbClr val="64697A"/>
                </a:solidFill>
                <a:latin typeface="+mn-ea"/>
                <a:cs typeface="Noto Sans"/>
              </a:rPr>
              <a:t>**Micro-needles create microscopic channels in the skin.</a:t>
            </a:r>
            <a:endParaRPr kumimoji="1" lang="ko-KR" altLang="en-US" sz="1200" dirty="0">
              <a:solidFill>
                <a:srgbClr val="64697A"/>
              </a:solidFill>
              <a:latin typeface="+mn-ea"/>
              <a:cs typeface="Noto Sans"/>
            </a:endParaRPr>
          </a:p>
          <a:p>
            <a:pPr marL="171450" indent="-171450">
              <a:spcBef>
                <a:spcPts val="1200"/>
              </a:spcBef>
              <a:buFont typeface="Wingdings" panose="020B0604020202020204" pitchFamily="34" charset="0"/>
              <a:buChar char="ü"/>
            </a:pPr>
            <a:r>
              <a:rPr kumimoji="1" lang="en-US" altLang="ko-KR" sz="1200" dirty="0">
                <a:solidFill>
                  <a:srgbClr val="64697A"/>
                </a:solidFill>
                <a:latin typeface="+mn-ea"/>
                <a:cs typeface="Noto Sans"/>
              </a:rPr>
              <a:t>Maximizes the delivery of customized solutions to skin conditions.</a:t>
            </a:r>
            <a:r>
              <a:rPr kumimoji="1" lang="ko-KR" altLang="en-US" sz="1200" dirty="0">
                <a:solidFill>
                  <a:srgbClr val="64697A"/>
                </a:solidFill>
                <a:latin typeface="+mn-ea"/>
                <a:cs typeface="Noto Sans"/>
              </a:rPr>
              <a:t> </a:t>
            </a:r>
          </a:p>
          <a:p>
            <a:pPr marL="171450" indent="-171450">
              <a:spcBef>
                <a:spcPts val="1200"/>
              </a:spcBef>
              <a:buFont typeface="Wingdings" panose="020B0604020202020204" pitchFamily="34" charset="0"/>
              <a:buChar char="ü"/>
            </a:pPr>
            <a:r>
              <a:rPr kumimoji="1" lang="en-US" altLang="ko-KR" sz="1200" dirty="0">
                <a:solidFill>
                  <a:srgbClr val="64697A"/>
                </a:solidFill>
                <a:latin typeface="+mn-ea"/>
                <a:cs typeface="Noto Sans"/>
              </a:rPr>
              <a:t>Promotes new cell formation and remodeling, improving skin elasticity, minimizing pores, reducing wrinkles, and providing brightening effects.</a:t>
            </a:r>
            <a:endParaRPr kumimoji="1" lang="ko-KR" altLang="en-US" sz="1200" dirty="0">
              <a:solidFill>
                <a:srgbClr val="64697A"/>
              </a:solidFill>
              <a:latin typeface="+mn-ea"/>
              <a:cs typeface="Noto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0325E7-9A5D-07C9-380F-F3D9970CD963}"/>
              </a:ext>
            </a:extLst>
          </p:cNvPr>
          <p:cNvSpPr txBox="1"/>
          <p:nvPr/>
        </p:nvSpPr>
        <p:spPr>
          <a:xfrm>
            <a:off x="561496" y="1932304"/>
            <a:ext cx="264457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>
            <a:defPPr>
              <a:defRPr lang="ko-KR"/>
            </a:defPPr>
            <a:lvl1pPr algn="ctr">
              <a:defRPr sz="1400">
                <a:solidFill>
                  <a:srgbClr val="64697A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b="1" dirty="0">
                <a:latin typeface="+mn-ea"/>
                <a:ea typeface="+mn-ea"/>
              </a:rPr>
              <a:t>1. </a:t>
            </a:r>
            <a:r>
              <a:rPr lang="en-US" altLang="ko-KR" dirty="0"/>
              <a:t>Principle of Micro-needling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BCCA95-2A71-7969-04BC-7F5E0157DEB0}"/>
              </a:ext>
            </a:extLst>
          </p:cNvPr>
          <p:cNvSpPr txBox="1"/>
          <p:nvPr/>
        </p:nvSpPr>
        <p:spPr>
          <a:xfrm>
            <a:off x="713879" y="4029138"/>
            <a:ext cx="124585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>
            <a:defPPr>
              <a:defRPr lang="ko-KR"/>
            </a:defPPr>
            <a:lvl1pPr algn="ctr">
              <a:defRPr sz="1400">
                <a:solidFill>
                  <a:srgbClr val="64697A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Times New Roman" panose="02020603050405020304" pitchFamily="18" charset="0"/>
              </a:defRPr>
            </a:lvl1pPr>
          </a:lstStyle>
          <a:p>
            <a:r>
              <a:rPr lang="ko-KR" altLang="en-US" b="1" dirty="0">
                <a:latin typeface="+mn-ea"/>
                <a:ea typeface="+mn-ea"/>
              </a:rPr>
              <a:t>2. RF </a:t>
            </a:r>
            <a:r>
              <a:rPr lang="en-US" altLang="ko-KR" b="1" dirty="0">
                <a:latin typeface="+mn-ea"/>
                <a:ea typeface="+mn-ea"/>
              </a:rPr>
              <a:t>effects</a:t>
            </a:r>
            <a:endParaRPr lang="ko-KR" altLang="en-US" b="1" dirty="0">
              <a:latin typeface="+mn-ea"/>
              <a:ea typeface="+mn-ea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7CF89388-3E4F-05E7-D15E-1CDBDC5F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1311744"/>
            <a:ext cx="4539727" cy="302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0F43BAC7-AB11-63C3-93C3-BEB55346F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0" b="23888"/>
          <a:stretch>
            <a:fillRect/>
          </a:stretch>
        </p:blipFill>
        <p:spPr bwMode="auto">
          <a:xfrm>
            <a:off x="6887380" y="4473900"/>
            <a:ext cx="4539726" cy="149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61536-4CC8-BD1A-A882-188000838C2B}"/>
              </a:ext>
            </a:extLst>
          </p:cNvPr>
          <p:cNvSpPr txBox="1"/>
          <p:nvPr/>
        </p:nvSpPr>
        <p:spPr>
          <a:xfrm>
            <a:off x="920651" y="350982"/>
            <a:ext cx="5299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1. Distribution of Medical Aesthetic Device</a:t>
            </a:r>
            <a:endParaRPr lang="ko-KR" altLang="en-US" dirty="0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</p:spTree>
    <p:extLst>
      <p:ext uri="{BB962C8B-B14F-4D97-AF65-F5344CB8AC3E}">
        <p14:creationId xmlns:p14="http://schemas.microsoft.com/office/powerpoint/2010/main" val="347961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E29B1-B66A-173D-FC4A-3CB7420DD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마이크이(가) 표시된 사진&#10;&#10;자동 생성된 설명">
            <a:extLst>
              <a:ext uri="{FF2B5EF4-FFF2-40B4-BE49-F238E27FC236}">
                <a16:creationId xmlns:a16="http://schemas.microsoft.com/office/drawing/2014/main" id="{8A489DFC-498D-6152-01DA-07B4DBDB4C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4" t="-3089" r="23397" b="15571"/>
          <a:stretch>
            <a:fillRect/>
          </a:stretch>
        </p:blipFill>
        <p:spPr>
          <a:xfrm>
            <a:off x="1056935" y="1522783"/>
            <a:ext cx="2186596" cy="3047478"/>
          </a:xfrm>
          <a:prstGeom prst="rect">
            <a:avLst/>
          </a:prstGeom>
          <a:noFill/>
        </p:spPr>
      </p:pic>
      <p:pic>
        <p:nvPicPr>
          <p:cNvPr id="5" name="그림 4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257F94-299B-C457-7F76-7C6550007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3DD0DE9-A7FF-7FFB-C96F-FA69A9A4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  <a:latin typeface="+mn-ea"/>
              </a:rPr>
              <a:t>“Innovating Aesthetic Medical Devices for Global Healthcare”</a:t>
            </a:r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56CD5F1-F8D5-E5E8-A23C-EBE4CDC9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n-ea"/>
              </a:rPr>
              <a:t>11</a:t>
            </a:fld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11" name="Rolling Micro-needling System(4MHz)">
            <a:extLst>
              <a:ext uri="{FF2B5EF4-FFF2-40B4-BE49-F238E27FC236}">
                <a16:creationId xmlns:a16="http://schemas.microsoft.com/office/drawing/2014/main" id="{7736F338-3926-06C3-7C58-D78E04C32E1F}"/>
              </a:ext>
            </a:extLst>
          </p:cNvPr>
          <p:cNvSpPr txBox="1"/>
          <p:nvPr/>
        </p:nvSpPr>
        <p:spPr>
          <a:xfrm>
            <a:off x="843300" y="4948651"/>
            <a:ext cx="204716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r>
              <a:rPr lang="en-US" altLang="ko-KR" sz="1400" dirty="0">
                <a:solidFill>
                  <a:srgbClr val="64697A"/>
                </a:solidFill>
                <a:latin typeface="+mn-ea"/>
                <a:cs typeface="Times New Roman" panose="02020603050405020304" pitchFamily="18" charset="0"/>
              </a:rPr>
              <a:t>Rolling Micro-needling</a:t>
            </a:r>
          </a:p>
          <a:p>
            <a:pPr algn="ctr"/>
            <a:r>
              <a:rPr lang="en-US" altLang="ko-KR" sz="1400" dirty="0">
                <a:solidFill>
                  <a:srgbClr val="64697A"/>
                </a:solidFill>
                <a:latin typeface="+mn-ea"/>
                <a:cs typeface="Times New Roman" panose="02020603050405020304" pitchFamily="18" charset="0"/>
              </a:rPr>
              <a:t> System(4MHz)</a:t>
            </a:r>
          </a:p>
        </p:txBody>
      </p:sp>
      <p:pic>
        <p:nvPicPr>
          <p:cNvPr id="13" name="RMS 마크">
            <a:extLst>
              <a:ext uri="{FF2B5EF4-FFF2-40B4-BE49-F238E27FC236}">
                <a16:creationId xmlns:a16="http://schemas.microsoft.com/office/drawing/2014/main" id="{177964AD-1FE9-C4D2-FC2D-E41847422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1048983"/>
            <a:ext cx="2459164" cy="337146"/>
          </a:xfrm>
          <a:prstGeom prst="rect">
            <a:avLst/>
          </a:prstGeom>
        </p:spPr>
      </p:pic>
      <p:pic>
        <p:nvPicPr>
          <p:cNvPr id="25" name="그림 24" descr="공구, 은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BC25C8-7289-F6CE-8230-178846A4C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23299" r="21111" b="9345"/>
          <a:stretch>
            <a:fillRect/>
          </a:stretch>
        </p:blipFill>
        <p:spPr>
          <a:xfrm rot="5400000">
            <a:off x="9187516" y="2047475"/>
            <a:ext cx="2699218" cy="1998094"/>
          </a:xfrm>
          <a:prstGeom prst="rect">
            <a:avLst/>
          </a:prstGeom>
        </p:spPr>
      </p:pic>
      <p:sp>
        <p:nvSpPr>
          <p:cNvPr id="26" name="Rolling Micro-needling System(4MHz)">
            <a:extLst>
              <a:ext uri="{FF2B5EF4-FFF2-40B4-BE49-F238E27FC236}">
                <a16:creationId xmlns:a16="http://schemas.microsoft.com/office/drawing/2014/main" id="{AFE9CA2E-C822-92ED-39E1-54E1670DF6C7}"/>
              </a:ext>
            </a:extLst>
          </p:cNvPr>
          <p:cNvSpPr txBox="1"/>
          <p:nvPr/>
        </p:nvSpPr>
        <p:spPr>
          <a:xfrm>
            <a:off x="9496538" y="4948651"/>
            <a:ext cx="199522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r>
              <a:rPr lang="en-US" altLang="ko-KR" sz="1400" dirty="0">
                <a:solidFill>
                  <a:srgbClr val="64697A"/>
                </a:solidFill>
                <a:latin typeface="+mn-ea"/>
                <a:cs typeface="Times New Roman" panose="02020603050405020304" pitchFamily="18" charset="0"/>
              </a:rPr>
              <a:t>Rolling Non-needling </a:t>
            </a:r>
          </a:p>
          <a:p>
            <a:pPr algn="ctr"/>
            <a:r>
              <a:rPr lang="en-US" altLang="ko-KR" sz="1400" dirty="0">
                <a:solidFill>
                  <a:srgbClr val="64697A"/>
                </a:solidFill>
                <a:latin typeface="+mn-ea"/>
                <a:cs typeface="Times New Roman" panose="02020603050405020304" pitchFamily="18" charset="0"/>
              </a:rPr>
              <a:t>System(4MHz)</a:t>
            </a:r>
          </a:p>
        </p:txBody>
      </p:sp>
      <p:sp>
        <p:nvSpPr>
          <p:cNvPr id="27" name="RMS내용">
            <a:extLst>
              <a:ext uri="{FF2B5EF4-FFF2-40B4-BE49-F238E27FC236}">
                <a16:creationId xmlns:a16="http://schemas.microsoft.com/office/drawing/2014/main" id="{9727E830-FA31-517A-92D2-F1A7F0414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457" y="2203016"/>
            <a:ext cx="3967085" cy="133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1200"/>
              </a:spcBef>
              <a:buFont typeface="Wingdings" panose="020B0604020202020204" pitchFamily="34" charset="0"/>
              <a:buChar char="ü"/>
            </a:pPr>
            <a:r>
              <a:rPr kumimoji="1" lang="en-US" altLang="ko-KR" sz="1200" dirty="0">
                <a:latin typeface="+mj-ea"/>
                <a:ea typeface="+mj-ea"/>
                <a:cs typeface="Noto Sans"/>
              </a:rPr>
              <a:t>“World’s First Rolling MTS-type RF Micro Needle”</a:t>
            </a:r>
            <a:endParaRPr lang="en-US" altLang="ko-KR" dirty="0">
              <a:latin typeface="+mj-ea"/>
              <a:ea typeface="+mj-ea"/>
              <a:cs typeface="Microsoft GothicNeo"/>
            </a:endParaRPr>
          </a:p>
          <a:p>
            <a:pPr marL="171450" indent="-171450">
              <a:spcBef>
                <a:spcPts val="1200"/>
              </a:spcBef>
              <a:buFont typeface="Wingdings" panose="020B0604020202020204" pitchFamily="34" charset="0"/>
              <a:buChar char="ü"/>
            </a:pPr>
            <a:r>
              <a:rPr kumimoji="1" lang="en-US" altLang="ko-KR" sz="1200" dirty="0">
                <a:latin typeface="+mj-ea"/>
                <a:ea typeface="+mj-ea"/>
                <a:cs typeface="Noto Sans"/>
              </a:rPr>
              <a:t>Patent No.10-2024-0048418 / </a:t>
            </a:r>
            <a:r>
              <a:rPr kumimoji="1" lang="en-US" sz="1200" dirty="0">
                <a:latin typeface="+mj-ea"/>
                <a:ea typeface="+mj-ea"/>
                <a:cs typeface="Noto Sans"/>
              </a:rPr>
              <a:t>patent</a:t>
            </a:r>
            <a:r>
              <a:rPr kumimoji="1" lang="en-US" altLang="ko-KR" sz="1200" dirty="0">
                <a:latin typeface="+mj-ea"/>
                <a:ea typeface="+mj-ea"/>
                <a:cs typeface="Noto Sans"/>
              </a:rPr>
              <a:t> No.10-2024-0048417 </a:t>
            </a:r>
            <a:endParaRPr lang="ko-KR" dirty="0">
              <a:latin typeface="+mj-ea"/>
              <a:ea typeface="+mj-ea"/>
              <a:cs typeface="Microsoft GothicNeo"/>
            </a:endParaRPr>
          </a:p>
          <a:p>
            <a:pPr marL="171450" indent="-171450">
              <a:spcBef>
                <a:spcPts val="1200"/>
              </a:spcBef>
              <a:buFont typeface="Wingdings" panose="020B0604020202020204" pitchFamily="34" charset="0"/>
              <a:buChar char="ü"/>
            </a:pPr>
            <a:r>
              <a:rPr lang="en-US" altLang="ko-KR" sz="1200" dirty="0">
                <a:latin typeface="+mj-ea"/>
                <a:ea typeface="+mj-ea"/>
              </a:rPr>
              <a:t>Ergonomically Designed Handpiece Specialized for Facial Contours</a:t>
            </a:r>
            <a:endParaRPr lang="ko-KR" altLang="en-US" sz="1200" dirty="0">
              <a:latin typeface="+mj-ea"/>
              <a:ea typeface="+mj-ea"/>
              <a:cs typeface="Noto Sans"/>
            </a:endParaRP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32004607-1C2B-4DF7-69A1-A035003B73D8}"/>
              </a:ext>
            </a:extLst>
          </p:cNvPr>
          <p:cNvSpPr txBox="1"/>
          <p:nvPr/>
        </p:nvSpPr>
        <p:spPr>
          <a:xfrm>
            <a:off x="4144979" y="4018212"/>
            <a:ext cx="5001090" cy="14421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latin typeface="+mj-ea"/>
                <a:ea typeface="+mj-ea"/>
              </a:rPr>
              <a:t>No Anesthesia · No Downtime</a:t>
            </a:r>
            <a:endParaRPr kumimoji="0" lang="en-US" altLang="ko-KR" sz="1200" dirty="0">
              <a:solidFill>
                <a:srgbClr val="64697A"/>
              </a:solidFill>
              <a:latin typeface="+mj-ea"/>
              <a:ea typeface="+mj-ea"/>
              <a:cs typeface="Times New Roman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latin typeface="+mj-ea"/>
                <a:ea typeface="+mj-ea"/>
              </a:rPr>
              <a:t>Low-pain, simple procedure → High patient satisfaction</a:t>
            </a:r>
            <a:endParaRPr lang="ko-KR" altLang="en-US" sz="1200" dirty="0">
              <a:solidFill>
                <a:srgbClr val="64697A"/>
              </a:solidFill>
              <a:latin typeface="+mj-ea"/>
              <a:ea typeface="+mj-ea"/>
              <a:cs typeface="Times New Roman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latin typeface="+mj-ea"/>
                <a:ea typeface="+mj-ea"/>
              </a:rPr>
              <a:t>Delivers effects equivalent to fractional RF invasive treatment</a:t>
            </a:r>
            <a:endParaRPr lang="ko-KR" altLang="en-US" sz="1200" dirty="0">
              <a:solidFill>
                <a:srgbClr val="64697A"/>
              </a:solidFill>
              <a:latin typeface="+mj-ea"/>
              <a:ea typeface="+mj-ea"/>
              <a:cs typeface="Times New Roman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200" dirty="0">
                <a:latin typeface="+mj-ea"/>
                <a:ea typeface="+mj-ea"/>
              </a:rPr>
              <a:t>Simultaneous penetration of RF energy + solution → Enhanced drug and pharmaceutical absorption</a:t>
            </a:r>
            <a:endParaRPr lang="en-US" altLang="ko-KR" sz="1200" dirty="0">
              <a:solidFill>
                <a:srgbClr val="64697A"/>
              </a:solidFill>
              <a:latin typeface="+mj-ea"/>
              <a:ea typeface="+mj-ea"/>
              <a:cs typeface="Microsoft GothicNeo"/>
            </a:endParaRP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270D3047-45D8-D57E-05CD-A7296B826E15}"/>
              </a:ext>
            </a:extLst>
          </p:cNvPr>
          <p:cNvSpPr txBox="1"/>
          <p:nvPr/>
        </p:nvSpPr>
        <p:spPr>
          <a:xfrm>
            <a:off x="4416795" y="1864641"/>
            <a:ext cx="114480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>
                <a:solidFill>
                  <a:srgbClr val="64697A"/>
                </a:solidFill>
                <a:latin typeface="+mn-ea"/>
                <a:cs typeface="Times New Roman"/>
              </a:rPr>
              <a:t>Key Points </a:t>
            </a: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E4373DD2-B43F-D6DF-A6B5-A8290E79D65A}"/>
              </a:ext>
            </a:extLst>
          </p:cNvPr>
          <p:cNvSpPr txBox="1"/>
          <p:nvPr/>
        </p:nvSpPr>
        <p:spPr>
          <a:xfrm>
            <a:off x="4416795" y="3630511"/>
            <a:ext cx="2074863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>
                <a:solidFill>
                  <a:srgbClr val="64697A"/>
                </a:solidFill>
                <a:latin typeface="+mn-ea"/>
                <a:cs typeface="Times New Roman"/>
              </a:rPr>
              <a:t>Treatment Key Points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DB805B-90AA-AAD6-889B-1AD6B212CF5A}"/>
              </a:ext>
            </a:extLst>
          </p:cNvPr>
          <p:cNvSpPr txBox="1"/>
          <p:nvPr/>
        </p:nvSpPr>
        <p:spPr>
          <a:xfrm>
            <a:off x="920651" y="350982"/>
            <a:ext cx="5299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1. Distribution of Medical Aesthetic Device</a:t>
            </a:r>
            <a:endParaRPr lang="ko-KR" altLang="en-US" dirty="0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</p:spTree>
    <p:extLst>
      <p:ext uri="{BB962C8B-B14F-4D97-AF65-F5344CB8AC3E}">
        <p14:creationId xmlns:p14="http://schemas.microsoft.com/office/powerpoint/2010/main" val="4071298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17BC8-8C57-6B8F-12C6-A4F7C781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5220C8-A69C-3241-9913-30D382B96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A652932-760D-7AA5-F4DA-0DE06FBC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  <a:latin typeface="+mn-ea"/>
              </a:rPr>
              <a:t>“Innovating Aesthetic Medical Devices for Global Healthcare”</a:t>
            </a:r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A163D5-B673-FC2A-6AE0-7D3AA538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n-ea"/>
              </a:rPr>
              <a:t>12</a:t>
            </a:fld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pic>
        <p:nvPicPr>
          <p:cNvPr id="13" name="RMS 마크">
            <a:extLst>
              <a:ext uri="{FF2B5EF4-FFF2-40B4-BE49-F238E27FC236}">
                <a16:creationId xmlns:a16="http://schemas.microsoft.com/office/drawing/2014/main" id="{D0A22F9D-C74C-DA2E-4C17-3A2E4A631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1048983"/>
            <a:ext cx="2459164" cy="337146"/>
          </a:xfrm>
          <a:prstGeom prst="rect">
            <a:avLst/>
          </a:prstGeom>
        </p:spPr>
      </p:pic>
      <p:pic>
        <p:nvPicPr>
          <p:cNvPr id="2" name="그림 1" descr="스크린샷, 화이트, 디자인이(가) 표시된 사진&#10;&#10;자동 생성된 설명">
            <a:extLst>
              <a:ext uri="{FF2B5EF4-FFF2-40B4-BE49-F238E27FC236}">
                <a16:creationId xmlns:a16="http://schemas.microsoft.com/office/drawing/2014/main" id="{DB27D7FB-F1C2-8ABC-88DB-5FAD98C2C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r="164" b="19833"/>
          <a:stretch/>
        </p:blipFill>
        <p:spPr>
          <a:xfrm>
            <a:off x="1988986" y="4147401"/>
            <a:ext cx="8214027" cy="1916067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7A0B8DA-276F-9DEB-FF4F-FA5E6AEF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073236"/>
              </p:ext>
            </p:extLst>
          </p:nvPr>
        </p:nvGraphicFramePr>
        <p:xfrm>
          <a:off x="1988986" y="1597000"/>
          <a:ext cx="8214027" cy="25576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56533">
                  <a:extLst>
                    <a:ext uri="{9D8B030D-6E8A-4147-A177-3AD203B41FA5}">
                      <a16:colId xmlns:a16="http://schemas.microsoft.com/office/drawing/2014/main" val="1981565645"/>
                    </a:ext>
                  </a:extLst>
                </a:gridCol>
                <a:gridCol w="1800640">
                  <a:extLst>
                    <a:ext uri="{9D8B030D-6E8A-4147-A177-3AD203B41FA5}">
                      <a16:colId xmlns:a16="http://schemas.microsoft.com/office/drawing/2014/main" val="1870360578"/>
                    </a:ext>
                  </a:extLst>
                </a:gridCol>
                <a:gridCol w="3656854">
                  <a:extLst>
                    <a:ext uri="{9D8B030D-6E8A-4147-A177-3AD203B41FA5}">
                      <a16:colId xmlns:a16="http://schemas.microsoft.com/office/drawing/2014/main" val="362279150"/>
                    </a:ext>
                  </a:extLst>
                </a:gridCol>
              </a:tblGrid>
              <a:tr h="3025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Needle Format</a:t>
                      </a:r>
                      <a:endParaRPr kumimoji="1" lang="ko-KR" altLang="en-US" sz="12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oto San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altLang="ko-KR" sz="12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oto Sans"/>
                        </a:rPr>
                        <a:t>Depth</a:t>
                      </a:r>
                      <a:endParaRPr kumimoji="1" lang="ko-KR" altLang="en-US" sz="12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oto Sans"/>
                      </a:endParaRPr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Treatment Area / Features</a:t>
                      </a:r>
                      <a:endParaRPr kumimoji="1" lang="ko-KR" altLang="en-US" sz="12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oto Sans"/>
                      </a:endParaRPr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447280"/>
                  </a:ext>
                </a:extLst>
              </a:tr>
              <a:tr h="563773">
                <a:tc rowSpan="3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kern="1200" baseline="0" noProof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Rolling Micro-needling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kern="1200" baseline="0" noProof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System(4MHz)</a:t>
                      </a:r>
                      <a:br>
                        <a:rPr lang="en-US" sz="1200" b="0" i="0" u="none" strike="noStrike" kern="1200" baseline="0" noProof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</a:br>
                      <a:endParaRPr lang="en-US" sz="1200" b="0" i="0" u="none" strike="noStrike" kern="1200" baseline="0" noProof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lvl="0" algn="ctr">
                        <a:buNone/>
                      </a:pPr>
                      <a:endParaRPr kumimoji="1" lang="en-US" sz="12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oto San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solidFill>
                        <a:schemeClr val="tx1"/>
                      </a:solidFill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2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oto Sans"/>
                        </a:rPr>
                        <a:t>0.25 mm</a:t>
                      </a:r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Eyes, Nose, and Forehead – Optimized for precise and delicate care</a:t>
                      </a:r>
                      <a:endParaRPr kumimoji="1" lang="ko-KR" altLang="en-US" sz="12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oto Sans"/>
                      </a:endParaRPr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7848527"/>
                  </a:ext>
                </a:extLst>
              </a:tr>
              <a:tr h="563773">
                <a:tc vMerge="1">
                  <a:txBody>
                    <a:bodyPr/>
                    <a:lstStyle/>
                    <a:p>
                      <a:endParaRPr kumimoji="1" lang="en-US"/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2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oto Sans"/>
                        </a:rPr>
                        <a:t>0.5 mm</a:t>
                      </a:r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Chin, Cheeks, Acne → Intensive Trouble Care</a:t>
                      </a:r>
                      <a:endParaRPr kumimoji="1" lang="ko-KR" altLang="en-US" sz="12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oto Sans"/>
                      </a:endParaRPr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394759"/>
                  </a:ext>
                </a:extLst>
              </a:tr>
              <a:tr h="563773">
                <a:tc vMerge="1">
                  <a:txBody>
                    <a:bodyPr/>
                    <a:lstStyle/>
                    <a:p>
                      <a:endParaRPr kumimoji="1" lang="en-US"/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2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oto Sans"/>
                        </a:rPr>
                        <a:t>1.0 mm</a:t>
                      </a:r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Double Chin, Stretch Marks → Intensive Firming &amp; Body Care</a:t>
                      </a:r>
                      <a:endParaRPr kumimoji="1" lang="ko-KR" altLang="en-US" sz="12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oto Sans"/>
                      </a:endParaRPr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190930"/>
                  </a:ext>
                </a:extLst>
              </a:tr>
              <a:tr h="56377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Rolling Non-needling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System(4MHz)</a:t>
                      </a:r>
                      <a:endParaRPr lang="en-US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solidFill>
                        <a:schemeClr val="tx1"/>
                      </a:solidFill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en-US" sz="12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Noto Sans"/>
                        </a:rPr>
                        <a:t>-</a:t>
                      </a:r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For Sensitive Skin → Gentle Care without Irritation</a:t>
                      </a:r>
                      <a:endParaRPr kumimoji="1" lang="ko-KR" altLang="en-US" sz="12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Noto Sans"/>
                      </a:endParaRPr>
                    </a:p>
                  </a:txBody>
                  <a:tcPr anchor="ctr"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89175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BFE2EE1-C8F8-1D5A-FB87-5BFF24A5732F}"/>
              </a:ext>
            </a:extLst>
          </p:cNvPr>
          <p:cNvSpPr txBox="1"/>
          <p:nvPr/>
        </p:nvSpPr>
        <p:spPr>
          <a:xfrm>
            <a:off x="920651" y="350982"/>
            <a:ext cx="5299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1. Distribution of Medical Aesthetic Device</a:t>
            </a:r>
            <a:endParaRPr lang="ko-KR" altLang="en-US" dirty="0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</p:spTree>
    <p:extLst>
      <p:ext uri="{BB962C8B-B14F-4D97-AF65-F5344CB8AC3E}">
        <p14:creationId xmlns:p14="http://schemas.microsoft.com/office/powerpoint/2010/main" val="3801939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0DE3B-DFD2-448C-9385-FCCA18293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바닥글 개체 틀 5">
            <a:extLst>
              <a:ext uri="{FF2B5EF4-FFF2-40B4-BE49-F238E27FC236}">
                <a16:creationId xmlns:a16="http://schemas.microsoft.com/office/drawing/2014/main" id="{53F15A3A-C881-F5E9-ECB9-F28BDEAD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  <a:latin typeface="+mn-ea"/>
              </a:rPr>
              <a:t>“Innovating Aesthetic Medical Devices for Global Healthcare”</a:t>
            </a:r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25" name="슬라이드 번호 개체 틀 6">
            <a:extLst>
              <a:ext uri="{FF2B5EF4-FFF2-40B4-BE49-F238E27FC236}">
                <a16:creationId xmlns:a16="http://schemas.microsoft.com/office/drawing/2014/main" id="{9B0B6CD3-9BEB-B0D5-C365-C363F53D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n-ea"/>
              </a:rPr>
              <a:t>13</a:t>
            </a:fld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pic>
        <p:nvPicPr>
          <p:cNvPr id="12" name="하단 로고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D0B874-DB1A-37A4-FAE5-F8AC6EC9C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pic>
        <p:nvPicPr>
          <p:cNvPr id="7" name="BG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9B7F62-EEAF-6034-E465-A7826BC7DD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15" y="915685"/>
            <a:ext cx="8363167" cy="4869043"/>
          </a:xfrm>
          <a:prstGeom prst="rect">
            <a:avLst/>
          </a:prstGeom>
        </p:spPr>
      </p:pic>
      <p:sp>
        <p:nvSpPr>
          <p:cNvPr id="5" name="RMS내용">
            <a:extLst>
              <a:ext uri="{FF2B5EF4-FFF2-40B4-BE49-F238E27FC236}">
                <a16:creationId xmlns:a16="http://schemas.microsoft.com/office/drawing/2014/main" id="{D11E6390-A900-DC1A-0F86-EC7D557B4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351" y="1876391"/>
            <a:ext cx="5361981" cy="46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1200"/>
              </a:spcBef>
              <a:buFont typeface="Wingdings" panose="020B0604020202020204" pitchFamily="34" charset="0"/>
              <a:buChar char="ü"/>
            </a:pPr>
            <a:r>
              <a:rPr lang="en-US" altLang="ko-KR" sz="1200" b="1" dirty="0">
                <a:latin typeface="+mj-ea"/>
                <a:ea typeface="+mj-ea"/>
              </a:rPr>
              <a:t>Mild-Frequency Stimulation</a:t>
            </a:r>
            <a:endParaRPr kumimoji="1" lang="en-US" altLang="ko-KR" sz="1200" b="1" dirty="0">
              <a:solidFill>
                <a:srgbClr val="64697A"/>
              </a:solidFill>
              <a:latin typeface="+mj-ea"/>
              <a:ea typeface="+mj-ea"/>
              <a:cs typeface="Noto Sans"/>
            </a:endParaRPr>
          </a:p>
          <a:p>
            <a:pPr marL="685800" lvl="1" indent="-228600">
              <a:spcBef>
                <a:spcPts val="1200"/>
              </a:spcBef>
              <a:buFont typeface="+mj-lt"/>
              <a:buAutoNum type="arabicPeriod"/>
            </a:pPr>
            <a:r>
              <a:rPr lang="en-US" altLang="ko-KR" sz="1200" dirty="0">
                <a:latin typeface="+mj-ea"/>
                <a:ea typeface="+mj-ea"/>
              </a:rPr>
              <a:t>Four ergonomic electrodes seamlessly follow facial contours, delivering stable low-frequency energy for effective muscle stimulation.</a:t>
            </a:r>
            <a:endParaRPr kumimoji="1" lang="ko-KR" altLang="en-US" sz="1200" dirty="0">
              <a:solidFill>
                <a:srgbClr val="64697A"/>
              </a:solidFill>
              <a:latin typeface="+mj-ea"/>
              <a:ea typeface="+mj-ea"/>
              <a:cs typeface="Noto Sans"/>
            </a:endParaRPr>
          </a:p>
          <a:p>
            <a:pPr marL="685800" lvl="1" indent="-228600">
              <a:spcBef>
                <a:spcPts val="1200"/>
              </a:spcBef>
              <a:buFont typeface="+mj-lt"/>
              <a:buAutoNum type="arabicPeriod"/>
            </a:pPr>
            <a:r>
              <a:rPr lang="en-US" altLang="ko-KR" sz="1200" dirty="0">
                <a:latin typeface="+mj-ea"/>
                <a:ea typeface="+mj-ea"/>
              </a:rPr>
              <a:t>Gentle micro-vibrations activate natural muscle contraction and relaxation → enhancing lifting and firming effects.</a:t>
            </a:r>
            <a:endParaRPr kumimoji="1" lang="ko-KR" altLang="en-US" sz="1200" dirty="0">
              <a:solidFill>
                <a:srgbClr val="64697A"/>
              </a:solidFill>
              <a:latin typeface="+mj-ea"/>
              <a:ea typeface="+mj-ea"/>
              <a:cs typeface="Noto Sans"/>
            </a:endParaRPr>
          </a:p>
          <a:p>
            <a:pPr marL="685800" lvl="1" indent="-228600">
              <a:spcBef>
                <a:spcPts val="1200"/>
              </a:spcBef>
              <a:buFont typeface="+mj-lt"/>
              <a:buAutoNum type="arabicPeriod"/>
            </a:pPr>
            <a:r>
              <a:rPr lang="en-US" altLang="ko-KR" sz="1200" dirty="0">
                <a:latin typeface="+mj-ea"/>
                <a:ea typeface="+mj-ea"/>
              </a:rPr>
              <a:t>Provides a soothing massage effect by pressing and relaxing the muscles for refreshed, revitalized skin.</a:t>
            </a:r>
            <a:endParaRPr kumimoji="1" lang="en-US" altLang="ko-KR" sz="1200" dirty="0">
              <a:solidFill>
                <a:srgbClr val="64697A"/>
              </a:solidFill>
              <a:latin typeface="+mj-ea"/>
              <a:ea typeface="+mj-ea"/>
              <a:cs typeface="Noto Sans"/>
            </a:endParaRPr>
          </a:p>
          <a:p>
            <a:pPr marL="171450" indent="-171450">
              <a:lnSpc>
                <a:spcPct val="150000"/>
              </a:lnSpc>
              <a:spcBef>
                <a:spcPts val="1200"/>
              </a:spcBef>
              <a:buFont typeface="Wingdings" panose="020B0604020202020204" pitchFamily="34" charset="0"/>
              <a:buChar char="ü"/>
            </a:pPr>
            <a:r>
              <a:rPr lang="en-US" altLang="ko-KR" sz="1200" b="1" dirty="0">
                <a:latin typeface="+mj-ea"/>
                <a:ea typeface="+mj-ea"/>
              </a:rPr>
              <a:t>Thermal Energy Effect</a:t>
            </a:r>
            <a:endParaRPr kumimoji="1" lang="en-US" altLang="ko-KR" sz="1200" b="1" dirty="0">
              <a:solidFill>
                <a:srgbClr val="64697A"/>
              </a:solidFill>
              <a:latin typeface="+mj-ea"/>
              <a:ea typeface="+mj-ea"/>
              <a:cs typeface="Noto Sans"/>
            </a:endParaRPr>
          </a:p>
          <a:p>
            <a:pPr marL="685800" lvl="1" indent="-228600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ko-KR" sz="1200" dirty="0">
                <a:latin typeface="+mj-ea"/>
                <a:ea typeface="+mj-ea"/>
              </a:rPr>
              <a:t>Increases the temperature of skin and soft tissues to deliver deep thermal stimulation</a:t>
            </a:r>
          </a:p>
          <a:p>
            <a:pPr marL="685800" lvl="1" indent="-228600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ko-KR" sz="1200" dirty="0">
                <a:latin typeface="+mj-ea"/>
                <a:ea typeface="+mj-ea"/>
              </a:rPr>
              <a:t>Enhances oxygen absorption within skin tissues</a:t>
            </a:r>
            <a:endParaRPr kumimoji="1" lang="ko-KR" altLang="ko-KR" sz="1200" dirty="0">
              <a:solidFill>
                <a:srgbClr val="64697A"/>
              </a:solidFill>
              <a:latin typeface="+mj-ea"/>
              <a:ea typeface="+mj-ea"/>
              <a:cs typeface="Noto Sans"/>
            </a:endParaRPr>
          </a:p>
          <a:p>
            <a:pPr marL="685800" lvl="1" indent="-228600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ko-KR" sz="1200" dirty="0">
                <a:latin typeface="+mj-ea"/>
                <a:ea typeface="+mj-ea"/>
              </a:rPr>
              <a:t>Promotes blood circulation and skin revitalization, creating a healthier skin environment</a:t>
            </a:r>
            <a:endParaRPr kumimoji="1" lang="ko-KR" altLang="ko-KR" sz="1200" dirty="0">
              <a:solidFill>
                <a:srgbClr val="64697A"/>
              </a:solidFill>
              <a:latin typeface="+mj-ea"/>
              <a:ea typeface="+mj-ea"/>
              <a:cs typeface="Noto Sans"/>
            </a:endParaRPr>
          </a:p>
          <a:p>
            <a:pPr marL="685800" lvl="1" indent="-228600">
              <a:spcBef>
                <a:spcPts val="1200"/>
              </a:spcBef>
              <a:buFont typeface="+mj-lt"/>
              <a:buAutoNum type="arabicPeriod"/>
            </a:pPr>
            <a:endParaRPr kumimoji="1" lang="en-US" altLang="ko-KR" sz="1200" dirty="0">
              <a:solidFill>
                <a:srgbClr val="64697A"/>
              </a:solidFill>
              <a:latin typeface="+mn-ea"/>
              <a:cs typeface="Noto San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1F3CC84-4CFE-8FC0-5B7A-F0CC62F27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/>
          <a:stretch>
            <a:fillRect/>
          </a:stretch>
        </p:blipFill>
        <p:spPr bwMode="auto">
          <a:xfrm>
            <a:off x="920651" y="810910"/>
            <a:ext cx="4004930" cy="523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10">
            <a:extLst>
              <a:ext uri="{FF2B5EF4-FFF2-40B4-BE49-F238E27FC236}">
                <a16:creationId xmlns:a16="http://schemas.microsoft.com/office/drawing/2014/main" id="{6228C70E-8D37-EFC3-D020-7EC505D6D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351" y="994046"/>
            <a:ext cx="2459165" cy="336086"/>
          </a:xfrm>
          <a:prstGeom prst="rect">
            <a:avLst/>
          </a:prstGeom>
        </p:spPr>
      </p:pic>
      <p:sp>
        <p:nvSpPr>
          <p:cNvPr id="9" name="Dual Functions System(1~3KHz)​">
            <a:extLst>
              <a:ext uri="{FF2B5EF4-FFF2-40B4-BE49-F238E27FC236}">
                <a16:creationId xmlns:a16="http://schemas.microsoft.com/office/drawing/2014/main" id="{476B7122-0CA0-1EB7-8C66-ABE12176AB63}"/>
              </a:ext>
            </a:extLst>
          </p:cNvPr>
          <p:cNvSpPr txBox="1"/>
          <p:nvPr/>
        </p:nvSpPr>
        <p:spPr>
          <a:xfrm>
            <a:off x="6161395" y="1409204"/>
            <a:ext cx="2833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64697A"/>
                </a:solidFill>
                <a:latin typeface="+mn-ea"/>
                <a:cs typeface="Times New Roman" panose="02020603050405020304" pitchFamily="18" charset="0"/>
              </a:rPr>
              <a:t>Dual Functions System(1~3KHz)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9936DA-C36B-EAE0-3F1D-E3F2BCD2E679}"/>
              </a:ext>
            </a:extLst>
          </p:cNvPr>
          <p:cNvSpPr txBox="1"/>
          <p:nvPr/>
        </p:nvSpPr>
        <p:spPr>
          <a:xfrm>
            <a:off x="920651" y="350982"/>
            <a:ext cx="5299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1. Distribution of Medical Aesthetic Device</a:t>
            </a:r>
            <a:endParaRPr lang="ko-KR" altLang="en-US" dirty="0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</p:spTree>
    <p:extLst>
      <p:ext uri="{BB962C8B-B14F-4D97-AF65-F5344CB8AC3E}">
        <p14:creationId xmlns:p14="http://schemas.microsoft.com/office/powerpoint/2010/main" val="1506205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3895E-8246-312E-7439-EB56475BC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10">
            <a:extLst>
              <a:ext uri="{FF2B5EF4-FFF2-40B4-BE49-F238E27FC236}">
                <a16:creationId xmlns:a16="http://schemas.microsoft.com/office/drawing/2014/main" id="{A1087809-1B1F-0BE4-81C0-9D0D8CDD8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651" y="1048983"/>
            <a:ext cx="2459165" cy="336086"/>
          </a:xfrm>
          <a:prstGeom prst="rect">
            <a:avLst/>
          </a:prstGeom>
        </p:spPr>
      </p:pic>
      <p:sp>
        <p:nvSpPr>
          <p:cNvPr id="14" name="바닥글 개체 틀 5">
            <a:extLst>
              <a:ext uri="{FF2B5EF4-FFF2-40B4-BE49-F238E27FC236}">
                <a16:creationId xmlns:a16="http://schemas.microsoft.com/office/drawing/2014/main" id="{EF29FCA2-BDBD-9317-8276-C6DE47B1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  <a:latin typeface="+mn-ea"/>
              </a:rPr>
              <a:t>“Innovating Aesthetic Medical Devices for Global Healthcare”</a:t>
            </a:r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25" name="슬라이드 번호 개체 틀 6">
            <a:extLst>
              <a:ext uri="{FF2B5EF4-FFF2-40B4-BE49-F238E27FC236}">
                <a16:creationId xmlns:a16="http://schemas.microsoft.com/office/drawing/2014/main" id="{D15F229E-D484-F572-513C-FDD233E2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n-ea"/>
              </a:rPr>
              <a:t>14</a:t>
            </a:fld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pic>
        <p:nvPicPr>
          <p:cNvPr id="12" name="하단 로고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FA7A27-54E3-F203-3397-A7DC2A2AB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pic>
        <p:nvPicPr>
          <p:cNvPr id="7" name="BG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4904FE-E78A-E9D4-A430-3296CD640A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89" y="967882"/>
            <a:ext cx="8363167" cy="4869043"/>
          </a:xfrm>
          <a:prstGeom prst="rect">
            <a:avLst/>
          </a:prstGeom>
        </p:spPr>
      </p:pic>
      <p:pic>
        <p:nvPicPr>
          <p:cNvPr id="2" name="그림 17" descr="실내이(가) 표시된 사진&#10;&#10;중간 신뢰도로 자동 생성된 설명">
            <a:extLst>
              <a:ext uri="{FF2B5EF4-FFF2-40B4-BE49-F238E27FC236}">
                <a16:creationId xmlns:a16="http://schemas.microsoft.com/office/drawing/2014/main" id="{8D6B2103-16A2-078D-34F5-31A6FBD49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060"/>
          <a:stretch/>
        </p:blipFill>
        <p:spPr>
          <a:xfrm>
            <a:off x="-125632" y="2568104"/>
            <a:ext cx="3951769" cy="3569505"/>
          </a:xfrm>
          <a:prstGeom prst="rect">
            <a:avLst/>
          </a:prstGeom>
        </p:spPr>
      </p:pic>
      <p:sp>
        <p:nvSpPr>
          <p:cNvPr id="26" name="Dual Functions System(1~3KHz)​">
            <a:extLst>
              <a:ext uri="{FF2B5EF4-FFF2-40B4-BE49-F238E27FC236}">
                <a16:creationId xmlns:a16="http://schemas.microsoft.com/office/drawing/2014/main" id="{227331E4-9505-4A45-2434-B2296DAA3D2E}"/>
              </a:ext>
            </a:extLst>
          </p:cNvPr>
          <p:cNvSpPr txBox="1"/>
          <p:nvPr/>
        </p:nvSpPr>
        <p:spPr>
          <a:xfrm>
            <a:off x="920651" y="1637420"/>
            <a:ext cx="2833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64697A"/>
                </a:solidFill>
                <a:latin typeface="+mn-ea"/>
                <a:cs typeface="Times New Roman" panose="02020603050405020304" pitchFamily="18" charset="0"/>
              </a:rPr>
              <a:t>Dual Functions System(1~3KHz)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9625BA9A-612A-81BB-DDE2-8C58D64EE2FE}"/>
              </a:ext>
            </a:extLst>
          </p:cNvPr>
          <p:cNvSpPr txBox="1"/>
          <p:nvPr/>
        </p:nvSpPr>
        <p:spPr>
          <a:xfrm>
            <a:off x="4363632" y="1784077"/>
            <a:ext cx="114480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>
                <a:solidFill>
                  <a:srgbClr val="64697A"/>
                </a:solidFill>
                <a:latin typeface="+mn-ea"/>
                <a:cs typeface="Times New Roman"/>
              </a:rPr>
              <a:t>Key Points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8127E-EAAF-5F63-F6A7-5A49428A6B3F}"/>
              </a:ext>
            </a:extLst>
          </p:cNvPr>
          <p:cNvSpPr txBox="1"/>
          <p:nvPr/>
        </p:nvSpPr>
        <p:spPr>
          <a:xfrm>
            <a:off x="4520389" y="2184442"/>
            <a:ext cx="3531823" cy="3381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>
                <a:latin typeface="+mj-ea"/>
                <a:ea typeface="+mj-ea"/>
              </a:rPr>
              <a:t>Specialized in Muscle Contraction &amp; Relaxation</a:t>
            </a:r>
            <a:r>
              <a:rPr lang="ko-KR" altLang="en-US" sz="1200" b="1" dirty="0">
                <a:solidFill>
                  <a:srgbClr val="4A4E5A"/>
                </a:solidFill>
                <a:latin typeface="+mj-ea"/>
                <a:ea typeface="+mj-ea"/>
              </a:rPr>
              <a:t> </a:t>
            </a:r>
            <a:endParaRPr lang="en-US" altLang="ko-KR" sz="1200" b="1" dirty="0">
              <a:solidFill>
                <a:srgbClr val="4A4E5A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solidFill>
                  <a:srgbClr val="4A4E5A"/>
                </a:solidFill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Maximizes facial elasticity and lifting effect</a:t>
            </a: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>
                <a:latin typeface="+mj-ea"/>
                <a:ea typeface="+mj-ea"/>
              </a:rPr>
              <a:t>Ergonomic 4-Electrode Design</a:t>
            </a:r>
            <a:r>
              <a:rPr lang="ko-KR" altLang="en-US" sz="1200" b="1" dirty="0">
                <a:solidFill>
                  <a:srgbClr val="4A4E5A"/>
                </a:solidFill>
                <a:latin typeface="+mj-ea"/>
                <a:ea typeface="+mj-ea"/>
              </a:rPr>
              <a:t> </a:t>
            </a:r>
            <a:endParaRPr lang="en-US" altLang="ko-KR" sz="1200" b="1" dirty="0">
              <a:solidFill>
                <a:srgbClr val="4A4E5A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solidFill>
                  <a:srgbClr val="4A4E5A"/>
                </a:solidFill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Synergistic effect with Gua Sha</a:t>
            </a: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>
                <a:latin typeface="+mj-ea"/>
                <a:ea typeface="+mj-ea"/>
              </a:rPr>
              <a:t>Wide range of Frequency Support (1~3 kHz)</a:t>
            </a:r>
            <a:r>
              <a:rPr lang="ko-KR" altLang="en-US" sz="1200" b="1" dirty="0">
                <a:solidFill>
                  <a:srgbClr val="4A4E5A"/>
                </a:solidFill>
                <a:latin typeface="+mj-ea"/>
                <a:ea typeface="+mj-ea"/>
              </a:rPr>
              <a:t> </a:t>
            </a:r>
            <a:endParaRPr lang="en-US" altLang="ko-KR" sz="1200" b="1" dirty="0">
              <a:solidFill>
                <a:srgbClr val="4A4E5A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solidFill>
                  <a:srgbClr val="4A4E5A"/>
                </a:solidFill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Customized care for various skin types and clients</a:t>
            </a: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>
                <a:latin typeface="+mj-ea"/>
                <a:ea typeface="+mj-ea"/>
              </a:rPr>
              <a:t>Comfortable and Natural Energy Delivery</a:t>
            </a:r>
            <a:r>
              <a:rPr lang="ko-KR" altLang="en-US" sz="1200" b="1" dirty="0">
                <a:solidFill>
                  <a:srgbClr val="4A4E5A"/>
                </a:solidFill>
                <a:latin typeface="+mj-ea"/>
                <a:ea typeface="+mj-ea"/>
              </a:rPr>
              <a:t> </a:t>
            </a:r>
            <a:endParaRPr lang="en-US" altLang="ko-KR" sz="1200" b="1" dirty="0">
              <a:solidFill>
                <a:srgbClr val="4A4E5A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solidFill>
                  <a:srgbClr val="4A4E5A"/>
                </a:solidFill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Provides treatment without discomfort</a:t>
            </a: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25362CEB-5C81-1C25-A39E-BA5AA29E90A0}"/>
              </a:ext>
            </a:extLst>
          </p:cNvPr>
          <p:cNvSpPr txBox="1"/>
          <p:nvPr/>
        </p:nvSpPr>
        <p:spPr>
          <a:xfrm>
            <a:off x="8185216" y="1784077"/>
            <a:ext cx="230158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>
              <a:defRPr sz="1400" b="1">
                <a:solidFill>
                  <a:srgbClr val="64697A"/>
                </a:solidFill>
                <a:latin typeface="Noto Sans CJK KR Regular" panose="020B0500000000000000" pitchFamily="34" charset="-127"/>
                <a:ea typeface="Noto Sans CJK KR Regular"/>
                <a:cs typeface="Times New Roman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latin typeface="+mn-ea"/>
                <a:ea typeface="+mn-ea"/>
              </a:rPr>
              <a:t>Mechanism of Action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F0967-8B8C-8B41-7C20-A5DA149631B4}"/>
              </a:ext>
            </a:extLst>
          </p:cNvPr>
          <p:cNvSpPr txBox="1"/>
          <p:nvPr/>
        </p:nvSpPr>
        <p:spPr>
          <a:xfrm>
            <a:off x="8519278" y="2184442"/>
            <a:ext cx="300541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1200" b="1">
                <a:solidFill>
                  <a:srgbClr val="4A4E5A"/>
                </a:solidFill>
                <a:latin typeface="Noto Sans CJK KR Thin"/>
              </a:defRPr>
            </a:lvl1pPr>
          </a:lstStyle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/>
                </a:solidFill>
                <a:latin typeface="+mj-ea"/>
                <a:ea typeface="+mj-ea"/>
              </a:rPr>
              <a:t>Low-Frequency Muscle Stimulation</a:t>
            </a: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Induces repetitive contraction and relaxation</a:t>
            </a:r>
            <a:endParaRPr lang="ko-KR" altLang="en-US" sz="1200" dirty="0">
              <a:latin typeface="+mj-ea"/>
              <a:ea typeface="+mj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/>
                </a:solidFill>
                <a:latin typeface="+mj-ea"/>
                <a:ea typeface="+mj-ea"/>
              </a:rPr>
              <a:t>Micro-Vibration Massage Effect</a:t>
            </a: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latin typeface="+mj-ea"/>
                <a:ea typeface="+mj-ea"/>
              </a:rPr>
              <a:t> → </a:t>
            </a:r>
            <a:r>
              <a:rPr lang="en-US" altLang="ko-KR" sz="1200" dirty="0">
                <a:latin typeface="+mj-ea"/>
                <a:ea typeface="+mj-ea"/>
              </a:rPr>
              <a:t>Presses and relaxes the muscles</a:t>
            </a:r>
            <a:endParaRPr lang="ko-KR" altLang="en-US" sz="1200" dirty="0">
              <a:latin typeface="+mj-ea"/>
              <a:ea typeface="+mj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/>
                </a:solidFill>
                <a:latin typeface="+mj-ea"/>
                <a:ea typeface="+mj-ea"/>
              </a:rPr>
              <a:t>Improved Blood &amp; Lymph Circulation</a:t>
            </a: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Reduces swelling and enhances skin vitality</a:t>
            </a:r>
            <a:endParaRPr lang="ko-KR" altLang="en-US" sz="1200" dirty="0">
              <a:latin typeface="+mj-ea"/>
              <a:ea typeface="+mj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/>
                </a:solidFill>
                <a:latin typeface="+mj-ea"/>
                <a:ea typeface="+mj-ea"/>
              </a:rPr>
              <a:t>Enhanced Facial Contour</a:t>
            </a:r>
          </a:p>
          <a:p>
            <a:pPr lvl="1"/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sz="1200" dirty="0"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Lifting &amp; contour improvement</a:t>
            </a:r>
            <a:endParaRPr lang="ko-KR" altLang="en-US" sz="1200" dirty="0"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8587A-E446-9A5F-1021-F4C7C4F5B187}"/>
              </a:ext>
            </a:extLst>
          </p:cNvPr>
          <p:cNvSpPr txBox="1"/>
          <p:nvPr/>
        </p:nvSpPr>
        <p:spPr>
          <a:xfrm>
            <a:off x="920651" y="350982"/>
            <a:ext cx="5299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1. Distribution of Medical Aesthetic Device</a:t>
            </a:r>
            <a:endParaRPr lang="ko-KR" altLang="en-US" dirty="0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</p:spTree>
    <p:extLst>
      <p:ext uri="{BB962C8B-B14F-4D97-AF65-F5344CB8AC3E}">
        <p14:creationId xmlns:p14="http://schemas.microsoft.com/office/powerpoint/2010/main" val="3945848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3072D-B029-9BDE-DDC1-07476CB40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2">
            <a:extLst>
              <a:ext uri="{FF2B5EF4-FFF2-40B4-BE49-F238E27FC236}">
                <a16:creationId xmlns:a16="http://schemas.microsoft.com/office/drawing/2014/main" id="{7B04F993-16E3-36AD-6202-9C6096FDA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18" y="1049074"/>
            <a:ext cx="2459165" cy="338963"/>
          </a:xfrm>
          <a:prstGeom prst="rect">
            <a:avLst/>
          </a:prstGeom>
        </p:spPr>
      </p:pic>
      <p:sp>
        <p:nvSpPr>
          <p:cNvPr id="14" name="바닥글 개체 틀 5">
            <a:extLst>
              <a:ext uri="{FF2B5EF4-FFF2-40B4-BE49-F238E27FC236}">
                <a16:creationId xmlns:a16="http://schemas.microsoft.com/office/drawing/2014/main" id="{ED008E03-DB9B-8672-8500-93C116AE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  <a:latin typeface="+mn-ea"/>
              </a:rPr>
              <a:t>“Innovating Aesthetic Medical Devices for Global Healthcare”</a:t>
            </a:r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25" name="슬라이드 번호 개체 틀 6">
            <a:extLst>
              <a:ext uri="{FF2B5EF4-FFF2-40B4-BE49-F238E27FC236}">
                <a16:creationId xmlns:a16="http://schemas.microsoft.com/office/drawing/2014/main" id="{D71D572E-32F9-8ACB-2C39-F22073CC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n-ea"/>
              </a:rPr>
              <a:t>15</a:t>
            </a:fld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pic>
        <p:nvPicPr>
          <p:cNvPr id="12" name="하단 로고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121DE2-9579-42EF-B6E4-F1C26215F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pic>
        <p:nvPicPr>
          <p:cNvPr id="7" name="BG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B46AE2-82B2-BC48-E8B8-8351EC369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89" y="1186957"/>
            <a:ext cx="8363167" cy="4869043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F562AA03-B374-57FB-6657-8972FD095DFF}"/>
              </a:ext>
            </a:extLst>
          </p:cNvPr>
          <p:cNvSpPr txBox="1"/>
          <p:nvPr/>
        </p:nvSpPr>
        <p:spPr>
          <a:xfrm>
            <a:off x="1083636" y="2251532"/>
            <a:ext cx="114480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>
                <a:solidFill>
                  <a:srgbClr val="64697A"/>
                </a:solidFill>
                <a:latin typeface="+mn-ea"/>
                <a:cs typeface="Times New Roman"/>
              </a:rPr>
              <a:t>Key Points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C4E6D-0A8E-6A65-E471-7F0DB5687027}"/>
              </a:ext>
            </a:extLst>
          </p:cNvPr>
          <p:cNvSpPr txBox="1"/>
          <p:nvPr/>
        </p:nvSpPr>
        <p:spPr>
          <a:xfrm>
            <a:off x="1240394" y="2651897"/>
            <a:ext cx="3071257" cy="322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>
                <a:latin typeface="+mj-ea"/>
                <a:ea typeface="+mj-ea"/>
              </a:rPr>
              <a:t>Specialized for Periorbital Muscles</a:t>
            </a:r>
            <a:r>
              <a:rPr lang="ko-KR" altLang="en-US" sz="1200" b="1" dirty="0">
                <a:solidFill>
                  <a:srgbClr val="4A4E5A"/>
                </a:solidFill>
                <a:latin typeface="+mj-ea"/>
                <a:ea typeface="+mj-ea"/>
              </a:rPr>
              <a:t> </a:t>
            </a:r>
            <a:endParaRPr lang="en-US" altLang="ko-KR" sz="1200" b="1" dirty="0">
              <a:solidFill>
                <a:srgbClr val="4A4E5A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solidFill>
                  <a:srgbClr val="4A4E5A"/>
                </a:solidFill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Improves sagging upper &amp; lower eyelids, wrinkles, and dark circles</a:t>
            </a: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>
                <a:latin typeface="+mj-ea"/>
                <a:ea typeface="+mj-ea"/>
              </a:rPr>
              <a:t>Ergonomic Single-Electrode Design</a:t>
            </a:r>
            <a:r>
              <a:rPr lang="ko-KR" altLang="en-US" sz="1200" b="1" dirty="0">
                <a:solidFill>
                  <a:srgbClr val="4A4E5A"/>
                </a:solidFill>
                <a:latin typeface="+mj-ea"/>
                <a:ea typeface="+mj-ea"/>
              </a:rPr>
              <a:t> </a:t>
            </a:r>
            <a:endParaRPr lang="en-US" altLang="ko-KR" sz="1200" b="1" dirty="0">
              <a:solidFill>
                <a:srgbClr val="4A4E5A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solidFill>
                  <a:srgbClr val="4A4E5A"/>
                </a:solidFill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Enables precise treatment of small areas such as nasolabial folds and eye contours</a:t>
            </a: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200" b="1" dirty="0">
                <a:latin typeface="+mj-ea"/>
                <a:ea typeface="+mj-ea"/>
              </a:rPr>
              <a:t>Comfortable and Natural Energy Delivery</a:t>
            </a:r>
            <a:endParaRPr lang="en-US" altLang="ko-KR" sz="1200" b="1" dirty="0">
              <a:solidFill>
                <a:srgbClr val="4A4E5A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solidFill>
                  <a:srgbClr val="4A4E5A"/>
                </a:solidFill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Provides comfort</a:t>
            </a:r>
            <a:r>
              <a:rPr lang="ko-KR" altLang="en-US" sz="1200" dirty="0">
                <a:latin typeface="+mj-ea"/>
                <a:ea typeface="+mj-ea"/>
              </a:rPr>
              <a:t> </a:t>
            </a:r>
            <a:r>
              <a:rPr lang="en-US" altLang="ko-KR" sz="1200" dirty="0">
                <a:latin typeface="+mj-ea"/>
                <a:ea typeface="+mj-ea"/>
              </a:rPr>
              <a:t>treatment</a:t>
            </a: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9A571941-9004-C04F-101B-DADF2429FA19}"/>
              </a:ext>
            </a:extLst>
          </p:cNvPr>
          <p:cNvSpPr txBox="1"/>
          <p:nvPr/>
        </p:nvSpPr>
        <p:spPr>
          <a:xfrm>
            <a:off x="4833060" y="1609857"/>
            <a:ext cx="230158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>
              <a:defRPr sz="1400" b="1">
                <a:solidFill>
                  <a:srgbClr val="64697A"/>
                </a:solidFill>
                <a:latin typeface="Noto Sans CJK KR Regular" panose="020B0500000000000000" pitchFamily="34" charset="-127"/>
                <a:ea typeface="Noto Sans CJK KR Regular"/>
                <a:cs typeface="Times New Roman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latin typeface="+mn-ea"/>
                <a:ea typeface="+mn-ea"/>
              </a:rPr>
              <a:t>Mechanism of Action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5F4EAE-644F-C12F-2280-B57C6B0D5B2D}"/>
              </a:ext>
            </a:extLst>
          </p:cNvPr>
          <p:cNvSpPr txBox="1"/>
          <p:nvPr/>
        </p:nvSpPr>
        <p:spPr>
          <a:xfrm>
            <a:off x="5167121" y="2010222"/>
            <a:ext cx="307125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1200" b="1">
                <a:solidFill>
                  <a:srgbClr val="4A4E5A"/>
                </a:solidFill>
                <a:latin typeface="Noto Sans CJK KR Thin"/>
              </a:defRPr>
            </a:lvl1pPr>
          </a:lstStyle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dirty="0">
                <a:latin typeface="+mj-ea"/>
                <a:ea typeface="+mj-ea"/>
              </a:rPr>
              <a:t>Thermal Energy Irradiation</a:t>
            </a:r>
            <a:r>
              <a:rPr lang="ko-KR" altLang="en-US" dirty="0">
                <a:latin typeface="+mj-ea"/>
                <a:ea typeface="+mj-ea"/>
              </a:rPr>
              <a:t> </a:t>
            </a:r>
            <a:endParaRPr lang="en-US" altLang="ko-KR" dirty="0">
              <a:latin typeface="+mj-ea"/>
              <a:ea typeface="+mj-ea"/>
            </a:endParaRP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solidFill>
                  <a:srgbClr val="4A4E5A"/>
                </a:solidFill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Supplies abundant oxygen and nutrients</a:t>
            </a: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dirty="0">
                <a:latin typeface="+mj-ea"/>
                <a:ea typeface="+mj-ea"/>
              </a:rPr>
              <a:t>Promotes Blood &amp; Lymph Circulation</a:t>
            </a: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solidFill>
                  <a:srgbClr val="4A4E5A"/>
                </a:solidFill>
                <a:latin typeface="+mj-ea"/>
                <a:ea typeface="+mj-ea"/>
              </a:rPr>
              <a:t> → </a:t>
            </a:r>
            <a:r>
              <a:rPr lang="en-US" altLang="ko-KR" sz="1200" dirty="0">
                <a:latin typeface="+mj-ea"/>
                <a:ea typeface="+mj-ea"/>
              </a:rPr>
              <a:t>Eliminates surrounding waste and harmful oxygen</a:t>
            </a: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dirty="0">
                <a:latin typeface="+mj-ea"/>
                <a:ea typeface="+mj-ea"/>
              </a:rPr>
              <a:t>Maximized Drug Absorption</a:t>
            </a:r>
          </a:p>
          <a:p>
            <a:pPr lvl="1">
              <a:lnSpc>
                <a:spcPct val="150000"/>
              </a:lnSpc>
            </a:pPr>
            <a:r>
              <a:rPr lang="ko-KR" altLang="en-US" sz="1200" dirty="0">
                <a:solidFill>
                  <a:srgbClr val="4A4E5A"/>
                </a:solidFill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Deep penetration of Functional ingredients</a:t>
            </a: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ko-KR" dirty="0">
                <a:latin typeface="+mj-ea"/>
                <a:ea typeface="+mj-ea"/>
              </a:rPr>
              <a:t>Enhances Eye Contour</a:t>
            </a:r>
          </a:p>
          <a:p>
            <a:pPr lvl="1"/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sz="1200" dirty="0">
                <a:solidFill>
                  <a:srgbClr val="4A4E5A"/>
                </a:solidFill>
                <a:latin typeface="+mj-ea"/>
                <a:ea typeface="+mj-ea"/>
              </a:rPr>
              <a:t>→ </a:t>
            </a:r>
            <a:r>
              <a:rPr lang="en-US" altLang="ko-KR" sz="1200" dirty="0">
                <a:latin typeface="+mj-ea"/>
                <a:ea typeface="+mj-ea"/>
              </a:rPr>
              <a:t>Improves lifting &amp; facial contouring</a:t>
            </a: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</p:txBody>
      </p:sp>
      <p:sp>
        <p:nvSpPr>
          <p:cNvPr id="8" name="Eyes Care System (4MHz)​">
            <a:extLst>
              <a:ext uri="{FF2B5EF4-FFF2-40B4-BE49-F238E27FC236}">
                <a16:creationId xmlns:a16="http://schemas.microsoft.com/office/drawing/2014/main" id="{B935EBDD-8EA7-4B5D-4A44-0E0EB9336EAE}"/>
              </a:ext>
            </a:extLst>
          </p:cNvPr>
          <p:cNvSpPr txBox="1"/>
          <p:nvPr/>
        </p:nvSpPr>
        <p:spPr>
          <a:xfrm>
            <a:off x="911677" y="1670293"/>
            <a:ext cx="2258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64697A"/>
                </a:solidFill>
                <a:latin typeface="+mn-ea"/>
                <a:cs typeface="Times New Roman" panose="02020603050405020304" pitchFamily="18" charset="0"/>
              </a:rPr>
              <a:t>Eyes Care System (4MHz)</a:t>
            </a:r>
          </a:p>
        </p:txBody>
      </p:sp>
      <p:pic>
        <p:nvPicPr>
          <p:cNvPr id="11" name="그림 22" descr="흑백이(가) 표시된 사진&#10;&#10;중간 신뢰도로 자동 생성된 설명">
            <a:extLst>
              <a:ext uri="{FF2B5EF4-FFF2-40B4-BE49-F238E27FC236}">
                <a16:creationId xmlns:a16="http://schemas.microsoft.com/office/drawing/2014/main" id="{1C9323A4-10A8-87CF-55A1-3DF9C18E011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4"/>
          <a:stretch/>
        </p:blipFill>
        <p:spPr>
          <a:xfrm>
            <a:off x="8710157" y="2080596"/>
            <a:ext cx="2846471" cy="39754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EC5B17-41EF-066A-AA5A-2943D1F245B6}"/>
              </a:ext>
            </a:extLst>
          </p:cNvPr>
          <p:cNvSpPr txBox="1"/>
          <p:nvPr/>
        </p:nvSpPr>
        <p:spPr>
          <a:xfrm>
            <a:off x="920651" y="350982"/>
            <a:ext cx="5299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1. Distribution of Medical Aesthetic Device</a:t>
            </a:r>
            <a:endParaRPr lang="ko-KR" altLang="en-US" dirty="0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</p:spTree>
    <p:extLst>
      <p:ext uri="{BB962C8B-B14F-4D97-AF65-F5344CB8AC3E}">
        <p14:creationId xmlns:p14="http://schemas.microsoft.com/office/powerpoint/2010/main" val="672376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04EA6-9C4A-2E37-1CBD-0DF7029C1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바닥글 개체 틀 5">
            <a:extLst>
              <a:ext uri="{FF2B5EF4-FFF2-40B4-BE49-F238E27FC236}">
                <a16:creationId xmlns:a16="http://schemas.microsoft.com/office/drawing/2014/main" id="{D12EEC8A-5942-8E48-4EC6-5E263E3F7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  <a:latin typeface="+mn-ea"/>
              </a:rPr>
              <a:t>“Innovating Aesthetic Medical Devices for Global Healthcare”</a:t>
            </a:r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25" name="슬라이드 번호 개체 틀 6">
            <a:extLst>
              <a:ext uri="{FF2B5EF4-FFF2-40B4-BE49-F238E27FC236}">
                <a16:creationId xmlns:a16="http://schemas.microsoft.com/office/drawing/2014/main" id="{C429A35D-C609-DB01-48EA-E0738B335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n-ea"/>
              </a:rPr>
              <a:t>16</a:t>
            </a:fld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pic>
        <p:nvPicPr>
          <p:cNvPr id="12" name="하단 로고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8BEE83-0775-F9ED-B708-57AFDD538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sp>
        <p:nvSpPr>
          <p:cNvPr id="4" name="제목">
            <a:extLst>
              <a:ext uri="{FF2B5EF4-FFF2-40B4-BE49-F238E27FC236}">
                <a16:creationId xmlns:a16="http://schemas.microsoft.com/office/drawing/2014/main" id="{69C51B56-D55E-99E4-D76F-85A52DAA3DA1}"/>
              </a:ext>
            </a:extLst>
          </p:cNvPr>
          <p:cNvSpPr txBox="1"/>
          <p:nvPr/>
        </p:nvSpPr>
        <p:spPr>
          <a:xfrm>
            <a:off x="920651" y="350982"/>
            <a:ext cx="33188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2. OEM &amp; ODM Services</a:t>
            </a:r>
            <a:endParaRPr lang="ko-KR" altLang="en-US" dirty="0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E6E3C-36A9-3E53-8E23-2BF8A9B6FEAE}"/>
              </a:ext>
            </a:extLst>
          </p:cNvPr>
          <p:cNvSpPr txBox="1"/>
          <p:nvPr/>
        </p:nvSpPr>
        <p:spPr>
          <a:xfrm>
            <a:off x="887134" y="9807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Customized Solutions for Global Partners</a:t>
            </a:r>
            <a:endParaRPr lang="ko-KR" altLang="en-US" dirty="0">
              <a:solidFill>
                <a:srgbClr val="4A4E5A"/>
              </a:solidFill>
              <a:latin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679031-43A8-B38D-4BBB-C735A8EBA860}"/>
              </a:ext>
            </a:extLst>
          </p:cNvPr>
          <p:cNvSpPr txBox="1"/>
          <p:nvPr/>
        </p:nvSpPr>
        <p:spPr>
          <a:xfrm>
            <a:off x="1247336" y="1441837"/>
            <a:ext cx="107283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50" b="1" dirty="0">
                <a:latin typeface="+mj-ea"/>
                <a:ea typeface="+mj-ea"/>
              </a:rPr>
              <a:t>"ROOTSME delivers differentiated global business through OEM &amp; ODM tailored to customer needs."</a:t>
            </a:r>
            <a:endParaRPr lang="en-US" altLang="ko-KR" sz="1050" dirty="0">
              <a:latin typeface="+mj-ea"/>
              <a:ea typeface="+mj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5499D4-FD6A-391F-66AD-ECD15DED356D}"/>
              </a:ext>
            </a:extLst>
          </p:cNvPr>
          <p:cNvSpPr txBox="1"/>
          <p:nvPr/>
        </p:nvSpPr>
        <p:spPr>
          <a:xfrm>
            <a:off x="6313423" y="2011018"/>
            <a:ext cx="3361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>
                <a:solidFill>
                  <a:srgbClr val="4A4E5A"/>
                </a:solidFill>
                <a:latin typeface="+mj-ea"/>
                <a:ea typeface="+mj-ea"/>
              </a:defRPr>
            </a:lvl1pPr>
          </a:lstStyle>
          <a:p>
            <a:r>
              <a:rPr lang="en-US" altLang="ko-KR" dirty="0"/>
              <a:t>Business Process Diagram</a:t>
            </a:r>
            <a:endParaRPr lang="ko-KR" altLang="en-US" dirty="0">
              <a:latin typeface="+mn-ea"/>
              <a:ea typeface="+mn-ea"/>
            </a:endParaRPr>
          </a:p>
        </p:txBody>
      </p:sp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2113373F-DC24-5013-7EAB-A47E687CF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794153"/>
              </p:ext>
            </p:extLst>
          </p:nvPr>
        </p:nvGraphicFramePr>
        <p:xfrm>
          <a:off x="1039059" y="3168686"/>
          <a:ext cx="4432118" cy="3011206"/>
        </p:xfrm>
        <a:graphic>
          <a:graphicData uri="http://schemas.openxmlformats.org/drawingml/2006/table">
            <a:tbl>
              <a:tblPr/>
              <a:tblGrid>
                <a:gridCol w="2216059">
                  <a:extLst>
                    <a:ext uri="{9D8B030D-6E8A-4147-A177-3AD203B41FA5}">
                      <a16:colId xmlns:a16="http://schemas.microsoft.com/office/drawing/2014/main" val="47466622"/>
                    </a:ext>
                  </a:extLst>
                </a:gridCol>
                <a:gridCol w="2216059">
                  <a:extLst>
                    <a:ext uri="{9D8B030D-6E8A-4147-A177-3AD203B41FA5}">
                      <a16:colId xmlns:a16="http://schemas.microsoft.com/office/drawing/2014/main" val="3001367931"/>
                    </a:ext>
                  </a:extLst>
                </a:gridCol>
              </a:tblGrid>
              <a:tr h="3869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solidFill>
                            <a:srgbClr val="4A4E5A"/>
                          </a:solidFill>
                          <a:latin typeface="+mj-ea"/>
                          <a:ea typeface="+mj-ea"/>
                        </a:rPr>
                        <a:t>OEM</a:t>
                      </a:r>
                      <a:endParaRPr lang="en-US" sz="1100" dirty="0">
                        <a:solidFill>
                          <a:srgbClr val="4A4E5A"/>
                        </a:solidFill>
                        <a:latin typeface="+mj-ea"/>
                        <a:ea typeface="+mj-ea"/>
                      </a:endParaRP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solidFill>
                            <a:srgbClr val="4A4E5A"/>
                          </a:solidFill>
                          <a:latin typeface="+mj-ea"/>
                          <a:ea typeface="+mj-ea"/>
                        </a:rPr>
                        <a:t>ODM</a:t>
                      </a: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014790"/>
                  </a:ext>
                </a:extLst>
              </a:tr>
              <a:tr h="38694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ko-KR" sz="900" dirty="0">
                          <a:latin typeface="+mj-ea"/>
                          <a:ea typeface="+mj-ea"/>
                        </a:rPr>
                        <a:t>Customer-designed products manufactured by a contracted producer</a:t>
                      </a:r>
                      <a:endParaRPr lang="ko-KR" altLang="en-US" sz="900" dirty="0">
                        <a:solidFill>
                          <a:srgbClr val="4A4E5A"/>
                        </a:solidFill>
                        <a:latin typeface="+mj-ea"/>
                        <a:ea typeface="+mj-ea"/>
                      </a:endParaRP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ko-KR" sz="900" dirty="0">
                          <a:latin typeface="+mj-ea"/>
                          <a:ea typeface="+mj-ea"/>
                        </a:rPr>
                        <a:t>Manufacturer-designed and developed products produced under the client’s brand</a:t>
                      </a:r>
                      <a:endParaRPr lang="ko-KR" altLang="en-US" sz="900" dirty="0">
                        <a:solidFill>
                          <a:srgbClr val="4A4E5A"/>
                        </a:solidFill>
                        <a:latin typeface="+mj-ea"/>
                        <a:ea typeface="+mj-ea"/>
                      </a:endParaRP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022259"/>
                  </a:ext>
                </a:extLst>
              </a:tr>
              <a:tr h="38694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ko-KR" sz="900" dirty="0">
                          <a:latin typeface="+mj-ea"/>
                          <a:ea typeface="+mj-ea"/>
                        </a:rPr>
                        <a:t>Providing Product Planning and Design, and Brand Management</a:t>
                      </a:r>
                      <a:endParaRPr lang="ko-KR" altLang="en-US" sz="900" dirty="0">
                        <a:solidFill>
                          <a:srgbClr val="4A4E5A"/>
                        </a:solidFill>
                        <a:latin typeface="+mj-ea"/>
                        <a:ea typeface="+mj-ea"/>
                      </a:endParaRP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ko-KR" sz="900" dirty="0">
                          <a:latin typeface="+mj-ea"/>
                          <a:ea typeface="+mj-ea"/>
                        </a:rPr>
                        <a:t>Focus on Brand and Sales Strategy</a:t>
                      </a:r>
                      <a:endParaRPr lang="ko-KR" altLang="en-US" sz="900" dirty="0">
                        <a:solidFill>
                          <a:srgbClr val="4A4E5A"/>
                        </a:solidFill>
                        <a:latin typeface="+mj-ea"/>
                        <a:ea typeface="+mj-ea"/>
                      </a:endParaRP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97162"/>
                  </a:ext>
                </a:extLst>
              </a:tr>
              <a:tr h="38694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ko-KR" sz="900" dirty="0">
                          <a:latin typeface="+mj-ea"/>
                          <a:ea typeface="+mj-ea"/>
                        </a:rPr>
                        <a:t>Production based on customer designs</a:t>
                      </a:r>
                      <a:endParaRPr lang="ko-KR" altLang="en-US" sz="900" dirty="0">
                        <a:solidFill>
                          <a:srgbClr val="4A4E5A"/>
                        </a:solidFill>
                        <a:latin typeface="+mj-ea"/>
                        <a:ea typeface="+mj-ea"/>
                      </a:endParaRP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ko-KR" sz="900" dirty="0">
                          <a:latin typeface="+mj-ea"/>
                          <a:ea typeface="+mj-ea"/>
                        </a:rPr>
                        <a:t>One-stop service from product planning to production</a:t>
                      </a:r>
                      <a:endParaRPr lang="ko-KR" altLang="en-US" sz="900" dirty="0">
                        <a:solidFill>
                          <a:srgbClr val="4A4E5A"/>
                        </a:solidFill>
                        <a:latin typeface="+mj-ea"/>
                        <a:ea typeface="+mj-ea"/>
                      </a:endParaRP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647875"/>
                  </a:ext>
                </a:extLst>
              </a:tr>
              <a:tr h="386944">
                <a:tc>
                  <a:txBody>
                    <a:bodyPr/>
                    <a:lstStyle/>
                    <a:p>
                      <a:r>
                        <a:rPr lang="en-US" altLang="ko-KR" sz="900" dirty="0">
                          <a:latin typeface="+mj-ea"/>
                          <a:ea typeface="+mj-ea"/>
                        </a:rPr>
                        <a:t>**-Easy to reflect customer requirements</a:t>
                      </a:r>
                    </a:p>
                    <a:p>
                      <a:r>
                        <a:rPr lang="en-US" altLang="ko-KR" sz="900" dirty="0">
                          <a:latin typeface="+mj-ea"/>
                          <a:ea typeface="+mj-ea"/>
                        </a:rPr>
                        <a:t>Maintain brand identity**</a:t>
                      </a: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>
                          <a:latin typeface="+mj-ea"/>
                          <a:ea typeface="+mj-ea"/>
                        </a:rPr>
                        <a:t>**-Faster market entry</a:t>
                      </a:r>
                    </a:p>
                    <a:p>
                      <a:r>
                        <a:rPr lang="en-US" altLang="ko-KR" sz="900" dirty="0">
                          <a:latin typeface="+mj-ea"/>
                          <a:ea typeface="+mj-ea"/>
                        </a:rPr>
                        <a:t>Reduced development cost and time**</a:t>
                      </a: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587975"/>
                  </a:ext>
                </a:extLst>
              </a:tr>
              <a:tr h="38694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ko-KR" sz="900" dirty="0">
                          <a:latin typeface="+mj-ea"/>
                          <a:ea typeface="+mj-ea"/>
                        </a:rPr>
                        <a:t>High R&amp;D cost and time burden for customers – advanced technology required</a:t>
                      </a:r>
                      <a:endParaRPr lang="ko-KR" altLang="en-US" sz="900" dirty="0">
                        <a:solidFill>
                          <a:srgbClr val="4A4E5A"/>
                        </a:solidFill>
                        <a:latin typeface="+mj-ea"/>
                        <a:ea typeface="+mj-ea"/>
                      </a:endParaRP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>
                          <a:latin typeface="+mj-ea"/>
                          <a:ea typeface="+mj-ea"/>
                        </a:rPr>
                        <a:t>** Difficult to differentiate</a:t>
                      </a:r>
                    </a:p>
                    <a:p>
                      <a:r>
                        <a:rPr lang="en-US" altLang="ko-KR" sz="900" dirty="0">
                          <a:latin typeface="+mj-ea"/>
                          <a:ea typeface="+mj-ea"/>
                        </a:rPr>
                        <a:t>High dependence on manufacturer**</a:t>
                      </a: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703163"/>
                  </a:ext>
                </a:extLst>
              </a:tr>
              <a:tr h="38694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ko-KR" sz="900" dirty="0">
                          <a:latin typeface="+mj-ea"/>
                          <a:ea typeface="+mj-ea"/>
                        </a:rPr>
                        <a:t>ROOTSME with unique technology and design</a:t>
                      </a:r>
                      <a:endParaRPr lang="ko-KR" altLang="en-US" sz="900" dirty="0">
                        <a:solidFill>
                          <a:srgbClr val="4A4E5A"/>
                        </a:solidFill>
                        <a:latin typeface="+mj-ea"/>
                        <a:ea typeface="+mj-ea"/>
                      </a:endParaRP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ko-KR" sz="900" dirty="0">
                          <a:latin typeface="+mj-ea"/>
                          <a:ea typeface="+mj-ea"/>
                        </a:rPr>
                        <a:t>Startups seeking rapid launch and companies aiming to reduce costs</a:t>
                      </a:r>
                      <a:endParaRPr lang="ko-KR" altLang="en-US" sz="900" dirty="0">
                        <a:solidFill>
                          <a:srgbClr val="4A4E5A"/>
                        </a:solidFill>
                        <a:latin typeface="+mj-ea"/>
                        <a:ea typeface="+mj-ea"/>
                      </a:endParaRPr>
                    </a:p>
                  </a:txBody>
                  <a:tcPr marL="76330" marR="76330" marT="38165" marB="3816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08772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6688CAB2-7F9B-0FB2-EEA2-79961AD1D4A5}"/>
              </a:ext>
            </a:extLst>
          </p:cNvPr>
          <p:cNvSpPr txBox="1"/>
          <p:nvPr/>
        </p:nvSpPr>
        <p:spPr>
          <a:xfrm>
            <a:off x="6222671" y="4194368"/>
            <a:ext cx="4268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>
                <a:solidFill>
                  <a:srgbClr val="4A4E5A"/>
                </a:solidFill>
                <a:latin typeface="+mj-ea"/>
                <a:ea typeface="+mj-ea"/>
              </a:defRPr>
            </a:lvl1pPr>
          </a:lstStyle>
          <a:p>
            <a:r>
              <a:rPr lang="en-US" altLang="ko-KR" dirty="0"/>
              <a:t>Competitive Edge</a:t>
            </a:r>
            <a:r>
              <a:rPr lang="en-US" altLang="ko-KR" dirty="0">
                <a:latin typeface="+mn-ea"/>
                <a:ea typeface="+mn-ea"/>
              </a:rPr>
              <a:t>(Why ROOTSME?)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70197D-61B2-B961-7F91-D0FF3A457B29}"/>
              </a:ext>
            </a:extLst>
          </p:cNvPr>
          <p:cNvSpPr txBox="1"/>
          <p:nvPr/>
        </p:nvSpPr>
        <p:spPr>
          <a:xfrm>
            <a:off x="6222671" y="4762138"/>
            <a:ext cx="48342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100">
                <a:solidFill>
                  <a:srgbClr val="4A4E5A"/>
                </a:solidFill>
                <a:latin typeface="+mn-ea"/>
              </a:defRPr>
            </a:lvl1pPr>
          </a:lstStyle>
          <a:p>
            <a:r>
              <a:rPr lang="en-US" altLang="ko-KR" dirty="0">
                <a:latin typeface="+mj-ea"/>
                <a:ea typeface="+mj-ea"/>
              </a:rPr>
              <a:t>. World’s first rolling RF technology with differentiated IP</a:t>
            </a:r>
            <a:endParaRPr lang="ko-KR" altLang="en-US" dirty="0">
              <a:latin typeface="+mj-ea"/>
              <a:ea typeface="+mj-ea"/>
            </a:endParaRPr>
          </a:p>
          <a:p>
            <a:r>
              <a:rPr lang="en-US" altLang="ko-KR" dirty="0">
                <a:latin typeface="+mj-ea"/>
                <a:ea typeface="+mj-ea"/>
              </a:rPr>
              <a:t>. Capability to perform both OEM &amp; ODM (one-stop support:     development – production – certification – distribution)</a:t>
            </a:r>
          </a:p>
          <a:p>
            <a:r>
              <a:rPr lang="en-US" altLang="ko-KR" dirty="0">
                <a:latin typeface="+mj-ea"/>
                <a:ea typeface="+mj-ea"/>
              </a:rPr>
              <a:t>. Global network (expanding in Japan, Vietnam, Hong Kong, Middle East, Europe) </a:t>
            </a:r>
          </a:p>
          <a:p>
            <a:r>
              <a:rPr lang="en-US" altLang="ko-KR" dirty="0">
                <a:latin typeface="+mj-ea"/>
                <a:ea typeface="+mj-ea"/>
              </a:rPr>
              <a:t>. Fast response &amp; customized solutions</a:t>
            </a:r>
            <a:endParaRPr lang="ko-KR" altLang="en-US" dirty="0">
              <a:latin typeface="+mj-ea"/>
              <a:ea typeface="+mj-ea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2E538FCB-8B8F-38F0-9215-DC3AA8B2A663}"/>
              </a:ext>
            </a:extLst>
          </p:cNvPr>
          <p:cNvGrpSpPr/>
          <p:nvPr/>
        </p:nvGrpSpPr>
        <p:grpSpPr>
          <a:xfrm>
            <a:off x="920651" y="1941615"/>
            <a:ext cx="934871" cy="947522"/>
            <a:chOff x="800370" y="1972347"/>
            <a:chExt cx="934871" cy="947522"/>
          </a:xfrm>
        </p:grpSpPr>
        <p:pic>
          <p:nvPicPr>
            <p:cNvPr id="31" name="그래픽 30" descr="블로그 윤곽선">
              <a:extLst>
                <a:ext uri="{FF2B5EF4-FFF2-40B4-BE49-F238E27FC236}">
                  <a16:creationId xmlns:a16="http://schemas.microsoft.com/office/drawing/2014/main" id="{8BF2FFE2-9008-FA1C-7533-C03577698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3716" y="1972347"/>
              <a:ext cx="668178" cy="66817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A7C600B-FB86-2A84-193B-21E6B59612BD}"/>
                </a:ext>
              </a:extLst>
            </p:cNvPr>
            <p:cNvSpPr txBox="1"/>
            <p:nvPr/>
          </p:nvSpPr>
          <p:spPr>
            <a:xfrm>
              <a:off x="800370" y="2673648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>
                  <a:latin typeface="+mn-ea"/>
                </a:rPr>
                <a:t>Customizing</a:t>
              </a:r>
              <a:endParaRPr lang="ko-KR" altLang="en-US" sz="1000" dirty="0">
                <a:latin typeface="+mn-ea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9FD1C481-57CB-22BB-46AC-43A003DCC0F4}"/>
              </a:ext>
            </a:extLst>
          </p:cNvPr>
          <p:cNvGrpSpPr/>
          <p:nvPr/>
        </p:nvGrpSpPr>
        <p:grpSpPr>
          <a:xfrm>
            <a:off x="2141645" y="1937373"/>
            <a:ext cx="1519968" cy="951764"/>
            <a:chOff x="2263258" y="1954484"/>
            <a:chExt cx="1519968" cy="95176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3DFE9C-F327-4211-57E9-99958C72189F}"/>
                </a:ext>
              </a:extLst>
            </p:cNvPr>
            <p:cNvSpPr txBox="1"/>
            <p:nvPr/>
          </p:nvSpPr>
          <p:spPr>
            <a:xfrm>
              <a:off x="2263258" y="2660027"/>
              <a:ext cx="15199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>
                  <a:latin typeface="+mn-ea"/>
                </a:rPr>
                <a:t>Flexible Manufacturing</a:t>
              </a:r>
              <a:endParaRPr lang="ko-KR" altLang="en-US" sz="1000" dirty="0">
                <a:latin typeface="+mn-ea"/>
              </a:endParaRPr>
            </a:p>
          </p:txBody>
        </p:sp>
        <p:pic>
          <p:nvPicPr>
            <p:cNvPr id="36" name="그래픽 35" descr="생산 윤곽선">
              <a:extLst>
                <a:ext uri="{FF2B5EF4-FFF2-40B4-BE49-F238E27FC236}">
                  <a16:creationId xmlns:a16="http://schemas.microsoft.com/office/drawing/2014/main" id="{B9E36603-0641-7084-CC90-EC9A876D4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22013" y="1954484"/>
              <a:ext cx="668180" cy="668180"/>
            </a:xfrm>
            <a:prstGeom prst="rect">
              <a:avLst/>
            </a:prstGeom>
          </p:spPr>
        </p:pic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019BFE17-6D54-E226-08CC-C64190950AD4}"/>
              </a:ext>
            </a:extLst>
          </p:cNvPr>
          <p:cNvGrpSpPr/>
          <p:nvPr/>
        </p:nvGrpSpPr>
        <p:grpSpPr>
          <a:xfrm>
            <a:off x="3867853" y="1869804"/>
            <a:ext cx="1539204" cy="1019333"/>
            <a:chOff x="4100647" y="1935425"/>
            <a:chExt cx="1539204" cy="101933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70364B-EB0C-4EB9-AFCB-9267FDCC52E5}"/>
                </a:ext>
              </a:extLst>
            </p:cNvPr>
            <p:cNvSpPr txBox="1"/>
            <p:nvPr/>
          </p:nvSpPr>
          <p:spPr>
            <a:xfrm>
              <a:off x="4100647" y="2708537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>
                  <a:latin typeface="+mn-ea"/>
                </a:rPr>
                <a:t>High Quality Standards</a:t>
              </a:r>
              <a:endParaRPr lang="ko-KR" altLang="en-US" sz="1000" dirty="0">
                <a:latin typeface="+mn-ea"/>
              </a:endParaRPr>
            </a:p>
          </p:txBody>
        </p:sp>
        <p:pic>
          <p:nvPicPr>
            <p:cNvPr id="40" name="그래픽 39" descr="평점 윤곽선">
              <a:extLst>
                <a:ext uri="{FF2B5EF4-FFF2-40B4-BE49-F238E27FC236}">
                  <a16:creationId xmlns:a16="http://schemas.microsoft.com/office/drawing/2014/main" id="{840B1A4C-F8F3-A16B-FEAF-98CD29B94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25013" y="1935425"/>
              <a:ext cx="870914" cy="870914"/>
            </a:xfrm>
            <a:prstGeom prst="rect">
              <a:avLst/>
            </a:prstGeom>
          </p:spPr>
        </p:pic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550B0320-1827-04EF-4A6D-A1346FB10E4E}"/>
              </a:ext>
            </a:extLst>
          </p:cNvPr>
          <p:cNvGrpSpPr/>
          <p:nvPr/>
        </p:nvGrpSpPr>
        <p:grpSpPr>
          <a:xfrm>
            <a:off x="6222672" y="2607081"/>
            <a:ext cx="4827219" cy="981759"/>
            <a:chOff x="6222672" y="2607081"/>
            <a:chExt cx="4827219" cy="9817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269440-BE26-D065-619C-CBD11FF40C2F}"/>
                </a:ext>
              </a:extLst>
            </p:cNvPr>
            <p:cNvSpPr txBox="1"/>
            <p:nvPr/>
          </p:nvSpPr>
          <p:spPr>
            <a:xfrm>
              <a:off x="6222672" y="3188730"/>
              <a:ext cx="482721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200">
                  <a:solidFill>
                    <a:srgbClr val="4A4E5A"/>
                  </a:solidFill>
                  <a:latin typeface="+mn-ea"/>
                </a:defRPr>
              </a:lvl1pPr>
            </a:lstStyle>
            <a:p>
              <a:r>
                <a:rPr lang="en-US" altLang="ko-KR" sz="1000" dirty="0"/>
                <a:t>Customer Needs → Product Planning → Prototype Development → Clinical Trials/Certification → Global Distribution</a:t>
              </a:r>
              <a:endParaRPr lang="ko-KR" altLang="en-US" sz="1000" dirty="0"/>
            </a:p>
          </p:txBody>
        </p:sp>
        <p:pic>
          <p:nvPicPr>
            <p:cNvPr id="43" name="그래픽 42" descr="고객 리뷰 단색으로 채워진">
              <a:extLst>
                <a:ext uri="{FF2B5EF4-FFF2-40B4-BE49-F238E27FC236}">
                  <a16:creationId xmlns:a16="http://schemas.microsoft.com/office/drawing/2014/main" id="{AE83B85B-D866-35F9-366B-DC4E31426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3423" y="2638898"/>
              <a:ext cx="540000" cy="540000"/>
            </a:xfrm>
            <a:prstGeom prst="rect">
              <a:avLst/>
            </a:prstGeom>
          </p:spPr>
        </p:pic>
        <p:pic>
          <p:nvPicPr>
            <p:cNvPr id="49" name="그래픽 48" descr="전구 및 기어  단색으로 채워진">
              <a:extLst>
                <a:ext uri="{FF2B5EF4-FFF2-40B4-BE49-F238E27FC236}">
                  <a16:creationId xmlns:a16="http://schemas.microsoft.com/office/drawing/2014/main" id="{F539D7D0-4EC1-C3C0-387B-333D2D79D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56953" y="2638898"/>
              <a:ext cx="540000" cy="540000"/>
            </a:xfrm>
            <a:prstGeom prst="rect">
              <a:avLst/>
            </a:prstGeom>
          </p:spPr>
        </p:pic>
        <p:pic>
          <p:nvPicPr>
            <p:cNvPr id="51" name="그래픽 50" descr="관리 단색으로 채워진">
              <a:extLst>
                <a:ext uri="{FF2B5EF4-FFF2-40B4-BE49-F238E27FC236}">
                  <a16:creationId xmlns:a16="http://schemas.microsoft.com/office/drawing/2014/main" id="{759BB9F2-17FC-25C4-F4E7-DF4AB5A45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286469" y="2638898"/>
              <a:ext cx="540000" cy="540000"/>
            </a:xfrm>
            <a:prstGeom prst="rect">
              <a:avLst/>
            </a:prstGeom>
          </p:spPr>
        </p:pic>
        <p:pic>
          <p:nvPicPr>
            <p:cNvPr id="53" name="그래픽 52" descr="지구본: 아메리카 단색으로 채워진">
              <a:extLst>
                <a:ext uri="{FF2B5EF4-FFF2-40B4-BE49-F238E27FC236}">
                  <a16:creationId xmlns:a16="http://schemas.microsoft.com/office/drawing/2014/main" id="{90CA7964-383F-5673-465A-0778A4457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198829" y="2638898"/>
              <a:ext cx="540000" cy="540000"/>
            </a:xfrm>
            <a:prstGeom prst="rect">
              <a:avLst/>
            </a:prstGeom>
          </p:spPr>
        </p:pic>
        <p:pic>
          <p:nvPicPr>
            <p:cNvPr id="57" name="그래픽 56" descr="생산 단색으로 채워진">
              <a:extLst>
                <a:ext uri="{FF2B5EF4-FFF2-40B4-BE49-F238E27FC236}">
                  <a16:creationId xmlns:a16="http://schemas.microsoft.com/office/drawing/2014/main" id="{DCF82BF7-91E5-87C4-BA3D-F28B5135C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170842" y="2607081"/>
              <a:ext cx="550800" cy="55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182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09A81-2072-A47B-815D-41D6431BA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9D761778-7372-B8BE-412D-4EC04ED67E2E}"/>
              </a:ext>
            </a:extLst>
          </p:cNvPr>
          <p:cNvSpPr txBox="1">
            <a:spLocks/>
          </p:cNvSpPr>
          <p:nvPr/>
        </p:nvSpPr>
        <p:spPr>
          <a:xfrm>
            <a:off x="552450" y="3552825"/>
            <a:ext cx="10725150" cy="1307592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none" spc="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latinLnBrk="1"/>
            <a:r>
              <a:rPr lang="en-US" altLang="ko-KR" sz="3200" dirty="0">
                <a:solidFill>
                  <a:srgbClr val="4A4E5A"/>
                </a:solidFill>
                <a:latin typeface="+mn-ea"/>
                <a:ea typeface="+mn-ea"/>
                <a:cs typeface="Microsoft GothicNeo"/>
              </a:rPr>
              <a:t>Chapter 03. Future Vision &amp; Global Strategy</a:t>
            </a:r>
          </a:p>
        </p:txBody>
      </p:sp>
      <p:pic>
        <p:nvPicPr>
          <p:cNvPr id="7" name="그림 6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2490AB-072C-F6B5-5452-DF261EBAB8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52" y="1650938"/>
            <a:ext cx="3167695" cy="18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66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F8288-36C6-4070-B4EE-BEF844C89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D9EB76F-F378-91EC-D7F9-6C6620641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888E22C-B698-DBD0-9C6E-99BF8EE5E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 dirty="0">
                <a:solidFill>
                  <a:srgbClr val="4A4E5A"/>
                </a:solidFill>
                <a:latin typeface="+mn-ea"/>
              </a:rPr>
              <a:t>“Innovating Aesthetic Medical Devices for Global Healthcare”</a:t>
            </a:r>
            <a:endParaRPr lang="en-US" dirty="0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2582309-EA08-6DB2-4FD9-1907B17B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n-ea"/>
              </a:rPr>
              <a:t>18</a:t>
            </a:fld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4F4AE7-DA34-155B-F1E2-15B923FC01F5}"/>
              </a:ext>
            </a:extLst>
          </p:cNvPr>
          <p:cNvSpPr txBox="1"/>
          <p:nvPr/>
        </p:nvSpPr>
        <p:spPr>
          <a:xfrm>
            <a:off x="920651" y="350982"/>
            <a:ext cx="33188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en-US" dirty="0">
                <a:solidFill>
                  <a:srgbClr val="4A4E5A"/>
                </a:solidFill>
                <a:latin typeface="+mn-ea"/>
              </a:rPr>
              <a:t>1. R&amp;D Roadmap</a:t>
            </a:r>
            <a:endParaRPr lang="ko-KR" altLang="en-US" dirty="0">
              <a:solidFill>
                <a:srgbClr val="4A4E5A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C8443-C36B-93AC-8912-B8614EDDADB1}"/>
              </a:ext>
            </a:extLst>
          </p:cNvPr>
          <p:cNvSpPr txBox="1"/>
          <p:nvPr/>
        </p:nvSpPr>
        <p:spPr>
          <a:xfrm>
            <a:off x="994644" y="1646625"/>
            <a:ext cx="559665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>
              <a:defRPr sz="1400" b="1">
                <a:solidFill>
                  <a:srgbClr val="64697A"/>
                </a:solidFill>
                <a:latin typeface="+mn-ea"/>
                <a:cs typeface="Times New Roman"/>
              </a:defRPr>
            </a:lvl1pPr>
          </a:lstStyle>
          <a:p>
            <a:r>
              <a:rPr lang="en-US" altLang="ko-KR" dirty="0"/>
              <a:t>R.SONA (Device for Skin Booster, to be launched)</a:t>
            </a:r>
            <a:endParaRPr lang="en-US" altLang="ko-KR" dirty="0">
              <a:solidFill>
                <a:srgbClr val="4A4E5A"/>
              </a:solidFill>
            </a:endParaRPr>
          </a:p>
          <a:p>
            <a:r>
              <a:rPr lang="en-US" altLang="ko-KR" dirty="0"/>
              <a:t>Maximizes the synergy between drugs and skin boosters</a:t>
            </a:r>
            <a:endParaRPr lang="ko-KR" altLang="en-US" dirty="0">
              <a:solidFill>
                <a:srgbClr val="4A4E5A"/>
              </a:solidFill>
            </a:endParaRPr>
          </a:p>
          <a:p>
            <a:r>
              <a:rPr lang="en-US" altLang="ko-KR" dirty="0"/>
              <a:t>Minimizes consumable usage → reduces maintenance costs</a:t>
            </a:r>
            <a:endParaRPr lang="ko-KR" altLang="en-US" dirty="0">
              <a:solidFill>
                <a:srgbClr val="4A4E5A"/>
              </a:solidFill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01AE9366-CDC1-396A-E0FE-C9F178583C3E}"/>
              </a:ext>
            </a:extLst>
          </p:cNvPr>
          <p:cNvGrpSpPr/>
          <p:nvPr/>
        </p:nvGrpSpPr>
        <p:grpSpPr>
          <a:xfrm>
            <a:off x="666753" y="2543304"/>
            <a:ext cx="2504320" cy="2962729"/>
            <a:chOff x="666754" y="2798115"/>
            <a:chExt cx="2504320" cy="296272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FDDBBF-68F7-C304-198C-7DC9B9CA60A7}"/>
                </a:ext>
              </a:extLst>
            </p:cNvPr>
            <p:cNvSpPr txBox="1"/>
            <p:nvPr/>
          </p:nvSpPr>
          <p:spPr>
            <a:xfrm>
              <a:off x="666754" y="3206299"/>
              <a:ext cx="250432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000" b="1" dirty="0">
                  <a:latin typeface="+mj-ea"/>
                  <a:ea typeface="+mj-ea"/>
                </a:rPr>
                <a:t>Cavitation System</a:t>
              </a:r>
              <a:endParaRPr lang="en-US" altLang="ko-KR" sz="1000" dirty="0">
                <a:latin typeface="+mj-ea"/>
                <a:ea typeface="+mj-ea"/>
              </a:endParaRPr>
            </a:p>
            <a:p>
              <a:r>
                <a:rPr lang="en-US" altLang="ko-KR" sz="1000" dirty="0">
                  <a:latin typeface="+mj-ea"/>
                  <a:ea typeface="+mj-ea"/>
                </a:rPr>
                <a:t> . 140 kHz frequency for stronger tissue penetration</a:t>
              </a:r>
            </a:p>
            <a:p>
              <a:r>
                <a:rPr lang="en-US" altLang="ko-KR" sz="1000" dirty="0">
                  <a:latin typeface="+mj-ea"/>
                  <a:ea typeface="+mj-ea"/>
                </a:rPr>
                <a:t> . Enhances drug absorption in the dermis and stimulates regeneration</a:t>
              </a:r>
            </a:p>
            <a:p>
              <a:r>
                <a:rPr lang="en-US" altLang="ko-KR" sz="1000" b="1" dirty="0">
                  <a:latin typeface="+mj-ea"/>
                  <a:ea typeface="+mj-ea"/>
                </a:rPr>
                <a:t>LDM System</a:t>
              </a:r>
              <a:endParaRPr lang="en-US" altLang="ko-KR" sz="1000" dirty="0">
                <a:latin typeface="+mj-ea"/>
                <a:ea typeface="+mj-ea"/>
              </a:endParaRPr>
            </a:p>
            <a:p>
              <a:r>
                <a:rPr lang="en-US" altLang="ko-KR" sz="1000" dirty="0">
                  <a:latin typeface="+mj-ea"/>
                  <a:ea typeface="+mj-ea"/>
                </a:rPr>
                <a:t> . 3/10/17 MHz triple frequency application</a:t>
              </a:r>
            </a:p>
            <a:p>
              <a:r>
                <a:rPr lang="en-US" altLang="ko-KR" sz="1000" dirty="0">
                  <a:latin typeface="+mj-ea"/>
                  <a:ea typeface="+mj-ea"/>
                </a:rPr>
                <a:t> . Enables precise targeting of epidermis, dermis, and subcutaneous layers</a:t>
              </a:r>
            </a:p>
            <a:p>
              <a:r>
                <a:rPr lang="en-US" altLang="ko-KR" sz="1000" b="1" dirty="0">
                  <a:latin typeface="+mj-ea"/>
                  <a:ea typeface="+mj-ea"/>
                </a:rPr>
                <a:t>4MHz RF System</a:t>
              </a:r>
              <a:endParaRPr lang="en-US" altLang="ko-KR" sz="1000" dirty="0">
                <a:latin typeface="+mj-ea"/>
                <a:ea typeface="+mj-ea"/>
              </a:endParaRPr>
            </a:p>
            <a:p>
              <a:r>
                <a:rPr lang="en-US" altLang="ko-KR" sz="1000" dirty="0">
                  <a:latin typeface="+mj-ea"/>
                  <a:ea typeface="+mj-ea"/>
                </a:rPr>
                <a:t> . Provides stable and uniform energy delivery</a:t>
              </a:r>
            </a:p>
            <a:p>
              <a:r>
                <a:rPr lang="en-US" altLang="ko-KR" sz="1000" dirty="0">
                  <a:latin typeface="+mj-ea"/>
                  <a:ea typeface="+mj-ea"/>
                </a:rPr>
                <a:t>. Minimizes side effects while maximizing treatment effectiveness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ABD33A-B2A0-A4E8-899F-E5738ACE2AA6}"/>
                </a:ext>
              </a:extLst>
            </p:cNvPr>
            <p:cNvSpPr txBox="1"/>
            <p:nvPr/>
          </p:nvSpPr>
          <p:spPr>
            <a:xfrm>
              <a:off x="666754" y="2798115"/>
              <a:ext cx="2366225" cy="373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1400">
                  <a:solidFill>
                    <a:srgbClr val="64697A"/>
                  </a:solidFill>
                  <a:latin typeface="+mn-ea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rgbClr val="4A4E5A"/>
                  </a:solidFill>
                </a:rPr>
                <a:t>1. </a:t>
              </a:r>
              <a:r>
                <a:rPr lang="en-US" altLang="ko-KR" dirty="0"/>
                <a:t>Core Technology Modes</a:t>
              </a:r>
              <a:endParaRPr lang="ko-KR" altLang="en-US" dirty="0">
                <a:solidFill>
                  <a:srgbClr val="4A4E5A"/>
                </a:solidFill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4DAEA29-7666-60D0-F918-E621E148034B}"/>
              </a:ext>
            </a:extLst>
          </p:cNvPr>
          <p:cNvGrpSpPr/>
          <p:nvPr/>
        </p:nvGrpSpPr>
        <p:grpSpPr>
          <a:xfrm>
            <a:off x="6316363" y="2520999"/>
            <a:ext cx="2505600" cy="2394369"/>
            <a:chOff x="6753475" y="2798115"/>
            <a:chExt cx="2505600" cy="239436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3D20D6-14D3-968D-0D04-D2B719DF5132}"/>
                </a:ext>
              </a:extLst>
            </p:cNvPr>
            <p:cNvSpPr txBox="1"/>
            <p:nvPr/>
          </p:nvSpPr>
          <p:spPr>
            <a:xfrm>
              <a:off x="6753475" y="2798115"/>
              <a:ext cx="1681551" cy="373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1400">
                  <a:solidFill>
                    <a:srgbClr val="64697A"/>
                  </a:solidFill>
                  <a:latin typeface="+mn-ea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rgbClr val="4A4E5A"/>
                  </a:solidFill>
                </a:rPr>
                <a:t>3. </a:t>
              </a:r>
              <a:r>
                <a:rPr lang="en-US" altLang="ko-KR" dirty="0"/>
                <a:t>Market Strategy</a:t>
              </a:r>
              <a:endParaRPr lang="ko-KR" altLang="en-US" dirty="0">
                <a:solidFill>
                  <a:srgbClr val="4A4E5A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507950-CEC4-8D77-3E23-7958FEAA249D}"/>
                </a:ext>
              </a:extLst>
            </p:cNvPr>
            <p:cNvSpPr txBox="1"/>
            <p:nvPr/>
          </p:nvSpPr>
          <p:spPr>
            <a:xfrm>
              <a:off x="6753475" y="3206299"/>
              <a:ext cx="2505600" cy="1986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000"/>
              </a:lvl1pPr>
            </a:lstStyle>
            <a:p>
              <a:r>
                <a:rPr lang="en-US" altLang="ko-KR" b="1" dirty="0">
                  <a:latin typeface="+mj-ea"/>
                  <a:ea typeface="+mj-ea"/>
                </a:rPr>
                <a:t>Premium Positioning:</a:t>
              </a:r>
              <a:r>
                <a:rPr lang="en-US" altLang="ko-KR" dirty="0">
                  <a:latin typeface="+mj-ea"/>
                  <a:ea typeface="+mj-ea"/>
                </a:rPr>
                <a:t> Collaboration with global KOLs (Key Opinion Leaders), academic presentations</a:t>
              </a:r>
            </a:p>
            <a:p>
              <a:endParaRPr lang="en-US" altLang="ko-KR" dirty="0">
                <a:latin typeface="+mj-ea"/>
                <a:ea typeface="+mj-ea"/>
              </a:endParaRPr>
            </a:p>
            <a:p>
              <a:r>
                <a:rPr lang="en-US" altLang="ko-KR" b="1" dirty="0">
                  <a:latin typeface="+mj-ea"/>
                  <a:ea typeface="+mj-ea"/>
                </a:rPr>
                <a:t>Differentiation Points:</a:t>
              </a:r>
              <a:endParaRPr lang="en-US" altLang="ko-KR" dirty="0">
                <a:latin typeface="+mj-ea"/>
                <a:ea typeface="+mj-ea"/>
              </a:endParaRPr>
            </a:p>
            <a:p>
              <a:r>
                <a:rPr lang="en-US" altLang="ko-KR" dirty="0">
                  <a:latin typeface="+mj-ea"/>
                  <a:ea typeface="+mj-ea"/>
                </a:rPr>
                <a:t>Precision customized treatment based on multi-frequency</a:t>
              </a:r>
            </a:p>
            <a:p>
              <a:r>
                <a:rPr lang="en-US" altLang="ko-KR" dirty="0">
                  <a:latin typeface="+mj-ea"/>
                  <a:ea typeface="+mj-ea"/>
                </a:rPr>
                <a:t>Non-invasive &amp; safety-focused</a:t>
              </a:r>
            </a:p>
            <a:p>
              <a:endParaRPr lang="en-US" altLang="ko-KR" dirty="0">
                <a:latin typeface="+mj-ea"/>
                <a:ea typeface="+mj-ea"/>
              </a:endParaRPr>
            </a:p>
            <a:p>
              <a:r>
                <a:rPr lang="en-US" altLang="ko-KR" b="1" dirty="0">
                  <a:latin typeface="+mj-ea"/>
                  <a:ea typeface="+mj-ea"/>
                </a:rPr>
                <a:t>Business Model:</a:t>
              </a:r>
              <a:r>
                <a:rPr lang="en-US" altLang="ko-KR" dirty="0">
                  <a:latin typeface="+mj-ea"/>
                  <a:ea typeface="+mj-ea"/>
                </a:rPr>
                <a:t> Aesthetic clinics (B2B) + Expansion into home-care line (B2C)</a:t>
              </a:r>
            </a:p>
            <a:p>
              <a:pPr>
                <a:lnSpc>
                  <a:spcPct val="150000"/>
                </a:lnSpc>
              </a:pPr>
              <a:endParaRPr lang="ko-KR" altLang="en-US" dirty="0">
                <a:solidFill>
                  <a:srgbClr val="4A4E5A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D63A3B97-2BFF-5FE2-09EA-B7133040400E}"/>
              </a:ext>
            </a:extLst>
          </p:cNvPr>
          <p:cNvGrpSpPr/>
          <p:nvPr/>
        </p:nvGrpSpPr>
        <p:grpSpPr>
          <a:xfrm>
            <a:off x="3490918" y="2543304"/>
            <a:ext cx="2505600" cy="2317425"/>
            <a:chOff x="4116082" y="2798115"/>
            <a:chExt cx="2505600" cy="23174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8AD96F-041F-E209-E9E7-E508C6804695}"/>
                </a:ext>
              </a:extLst>
            </p:cNvPr>
            <p:cNvSpPr txBox="1"/>
            <p:nvPr/>
          </p:nvSpPr>
          <p:spPr>
            <a:xfrm>
              <a:off x="4116082" y="2798115"/>
              <a:ext cx="2305696" cy="373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1400">
                  <a:solidFill>
                    <a:srgbClr val="64697A"/>
                  </a:solidFill>
                  <a:latin typeface="+mn-ea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rgbClr val="4A4E5A"/>
                  </a:solidFill>
                </a:rPr>
                <a:t>2. </a:t>
              </a:r>
              <a:r>
                <a:rPr lang="en-US" altLang="ko-KR" dirty="0"/>
                <a:t>Development Roadmap</a:t>
              </a:r>
              <a:endParaRPr lang="ko-KR" altLang="en-US" dirty="0">
                <a:solidFill>
                  <a:srgbClr val="4A4E5A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80B81D-494D-AF2D-8B7D-B317B7058E75}"/>
                </a:ext>
              </a:extLst>
            </p:cNvPr>
            <p:cNvSpPr txBox="1"/>
            <p:nvPr/>
          </p:nvSpPr>
          <p:spPr>
            <a:xfrm>
              <a:off x="4116082" y="3206299"/>
              <a:ext cx="2505600" cy="1909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000"/>
              </a:lvl1pPr>
            </a:lstStyle>
            <a:p>
              <a:pPr>
                <a:lnSpc>
                  <a:spcPct val="150000"/>
                </a:lnSpc>
              </a:pPr>
              <a:r>
                <a:rPr lang="en-US" altLang="ko-KR" dirty="0">
                  <a:latin typeface="+mn-ea"/>
                </a:rPr>
                <a:t>Prototype Establishment (2025)</a:t>
              </a:r>
              <a:endParaRPr lang="ko-KR" altLang="en-US" dirty="0">
                <a:solidFill>
                  <a:srgbClr val="4A4E5A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dirty="0">
                  <a:latin typeface="+mn-ea"/>
                </a:rPr>
                <a:t>Clinical Trials by Core Modes</a:t>
              </a:r>
              <a:endParaRPr lang="ko-KR" altLang="en-US" dirty="0">
                <a:solidFill>
                  <a:srgbClr val="4A4E5A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dirty="0">
                  <a:latin typeface="+mn-ea"/>
                </a:rPr>
                <a:t>Mass Production &amp; Global Launch (Sep 2025)</a:t>
              </a:r>
              <a:r>
                <a:rPr lang="ko-KR" altLang="en-US" dirty="0">
                  <a:solidFill>
                    <a:srgbClr val="4A4E5A"/>
                  </a:solidFill>
                  <a:latin typeface="+mn-ea"/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en-US" altLang="ko-KR" dirty="0">
                  <a:latin typeface="+mn-ea"/>
                </a:rPr>
                <a:t>Smart Factory-Based Production System</a:t>
              </a:r>
              <a:endParaRPr lang="ko-KR" altLang="en-US" dirty="0">
                <a:solidFill>
                  <a:srgbClr val="4A4E5A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dirty="0">
                  <a:latin typeface="+mn-ea"/>
                </a:rPr>
                <a:t>Stepwise Expansion into Emerging Asian Markets (China, ASEAN, Middle East)</a:t>
              </a:r>
              <a:endParaRPr lang="ko-KR" altLang="en-US" dirty="0">
                <a:solidFill>
                  <a:srgbClr val="4A4E5A"/>
                </a:solidFill>
                <a:latin typeface="+mn-ea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197D1801-C580-8BE3-166D-809E39202BAC}"/>
              </a:ext>
            </a:extLst>
          </p:cNvPr>
          <p:cNvGrpSpPr/>
          <p:nvPr/>
        </p:nvGrpSpPr>
        <p:grpSpPr>
          <a:xfrm>
            <a:off x="9122682" y="2460420"/>
            <a:ext cx="2505600" cy="1856144"/>
            <a:chOff x="9666212" y="2798115"/>
            <a:chExt cx="2505600" cy="1856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645B87-6FE5-11CD-1A20-94A3A7DB8DE5}"/>
                </a:ext>
              </a:extLst>
            </p:cNvPr>
            <p:cNvSpPr txBox="1"/>
            <p:nvPr/>
          </p:nvSpPr>
          <p:spPr>
            <a:xfrm>
              <a:off x="9666212" y="3206299"/>
              <a:ext cx="2505600" cy="1447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defRPr sz="1000"/>
              </a:lvl1pPr>
            </a:lstStyle>
            <a:p>
              <a:pPr>
                <a:lnSpc>
                  <a:spcPct val="150000"/>
                </a:lnSpc>
              </a:pPr>
              <a:r>
                <a:rPr lang="en-US" altLang="ko-KR" b="1" dirty="0">
                  <a:latin typeface="+mj-ea"/>
                  <a:ea typeface="+mj-ea"/>
                </a:rPr>
                <a:t>Establish </a:t>
              </a:r>
              <a:r>
                <a:rPr lang="en-US" altLang="ko-KR" b="1" dirty="0" err="1">
                  <a:latin typeface="+mj-ea"/>
                  <a:ea typeface="+mj-ea"/>
                </a:rPr>
                <a:t>R.sona</a:t>
              </a:r>
              <a:r>
                <a:rPr lang="en-US" altLang="ko-KR" b="1" dirty="0">
                  <a:latin typeface="+mj-ea"/>
                  <a:ea typeface="+mj-ea"/>
                </a:rPr>
                <a:t> as a Global Standard Device</a:t>
              </a:r>
              <a:br>
                <a:rPr lang="en-US" altLang="ko-KR" dirty="0">
                  <a:latin typeface="+mj-ea"/>
                  <a:ea typeface="+mj-ea"/>
                </a:rPr>
              </a:br>
              <a:r>
                <a:rPr lang="en-US" altLang="ko-KR" dirty="0">
                  <a:latin typeface="+mj-ea"/>
                  <a:ea typeface="+mj-ea"/>
                </a:rPr>
                <a:t>Not just equipment sales, but positioning as a </a:t>
              </a:r>
              <a:r>
                <a:rPr lang="en-US" altLang="ko-KR" b="1" dirty="0">
                  <a:latin typeface="+mj-ea"/>
                  <a:ea typeface="+mj-ea"/>
                </a:rPr>
                <a:t>customized device</a:t>
              </a:r>
              <a:r>
                <a:rPr lang="en-US" altLang="ko-KR" dirty="0">
                  <a:latin typeface="+mj-ea"/>
                  <a:ea typeface="+mj-ea"/>
                </a:rPr>
                <a:t> that sets the </a:t>
              </a:r>
              <a:r>
                <a:rPr lang="en-US" altLang="ko-KR" i="1" dirty="0">
                  <a:latin typeface="+mj-ea"/>
                  <a:ea typeface="+mj-ea"/>
                </a:rPr>
                <a:t>global standard</a:t>
              </a:r>
              <a:r>
                <a:rPr lang="en-US" altLang="ko-KR" dirty="0">
                  <a:latin typeface="+mj-ea"/>
                  <a:ea typeface="+mj-ea"/>
                </a:rPr>
                <a:t> for next-generation beauty &amp; health devices</a:t>
              </a:r>
              <a:endParaRPr lang="ko-KR" altLang="en-US" dirty="0">
                <a:solidFill>
                  <a:srgbClr val="4A4E5A"/>
                </a:solidFill>
                <a:latin typeface="+mj-ea"/>
                <a:ea typeface="+mj-ea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F0C715-8DC2-6601-D9F2-5D9D9F64C7B9}"/>
                </a:ext>
              </a:extLst>
            </p:cNvPr>
            <p:cNvSpPr txBox="1"/>
            <p:nvPr/>
          </p:nvSpPr>
          <p:spPr>
            <a:xfrm>
              <a:off x="9666212" y="2798115"/>
              <a:ext cx="2439129" cy="373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1400">
                  <a:solidFill>
                    <a:srgbClr val="64697A"/>
                  </a:solidFill>
                  <a:latin typeface="+mn-ea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rgbClr val="4A4E5A"/>
                  </a:solidFill>
                </a:rPr>
                <a:t>4. </a:t>
              </a:r>
              <a:r>
                <a:rPr lang="en-US" altLang="ko-KR" dirty="0"/>
                <a:t>Mid-to-Long Term Vision</a:t>
              </a:r>
              <a:endParaRPr lang="ko-KR" altLang="en-US" dirty="0">
                <a:solidFill>
                  <a:srgbClr val="4A4E5A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C7E9A8C-1393-E701-8B8A-BADA9AC75254}"/>
              </a:ext>
            </a:extLst>
          </p:cNvPr>
          <p:cNvSpPr txBox="1"/>
          <p:nvPr/>
        </p:nvSpPr>
        <p:spPr>
          <a:xfrm>
            <a:off x="920651" y="1141583"/>
            <a:ext cx="626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Next-Generation Product Development Plan</a:t>
            </a:r>
            <a:endParaRPr lang="ko-KR" altLang="en-US" dirty="0">
              <a:solidFill>
                <a:srgbClr val="4A4E5A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8850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7D272-C9FA-0CDB-BE0C-F8015C297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2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E6E2CE-1253-1F01-3658-B7930CF365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43" y="994046"/>
            <a:ext cx="8363167" cy="4869043"/>
          </a:xfrm>
          <a:prstGeom prst="rect">
            <a:avLst/>
          </a:prstGeom>
        </p:spPr>
      </p:pic>
      <p:pic>
        <p:nvPicPr>
          <p:cNvPr id="5" name="그림 4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316AA5-4CFF-7A24-DACF-516F144DD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3A627D7-4563-EBA4-21DB-D9E2DA5D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  <a:latin typeface="+mn-ea"/>
              </a:rPr>
              <a:t>“Innovating Aesthetic Medical Devices for Global Healthcare”</a:t>
            </a:r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26CCE02-4967-15E4-4BD8-ED48CDC5B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n-ea"/>
              </a:rPr>
              <a:t>19</a:t>
            </a:fld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9F8DC-DDC5-135F-637B-F953FD9C670E}"/>
              </a:ext>
            </a:extLst>
          </p:cNvPr>
          <p:cNvSpPr txBox="1"/>
          <p:nvPr/>
        </p:nvSpPr>
        <p:spPr>
          <a:xfrm>
            <a:off x="920651" y="350982"/>
            <a:ext cx="33188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altLang="en-US" dirty="0">
                <a:solidFill>
                  <a:srgbClr val="4A4E5A"/>
                </a:solidFill>
                <a:latin typeface="+mn-ea"/>
              </a:rPr>
              <a:t>2. Global Expansion Plan</a:t>
            </a:r>
            <a:endParaRPr lang="ko-KR" altLang="en-US" dirty="0">
              <a:solidFill>
                <a:srgbClr val="4A4E5A"/>
              </a:solidFill>
              <a:latin typeface="+mn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85D6FE-6FB2-6E03-9167-08FE54DEBE3D}"/>
              </a:ext>
            </a:extLst>
          </p:cNvPr>
          <p:cNvSpPr txBox="1"/>
          <p:nvPr/>
        </p:nvSpPr>
        <p:spPr>
          <a:xfrm>
            <a:off x="704099" y="1346143"/>
            <a:ext cx="5140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1. Strategy for Entering Key Overseas Markets</a:t>
            </a:r>
            <a:endParaRPr lang="ko-KR" altLang="en-US" dirty="0">
              <a:solidFill>
                <a:srgbClr val="4A4E5A"/>
              </a:solidFill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8790C-3BA7-49F0-BF09-3D8DCD8226AE}"/>
              </a:ext>
            </a:extLst>
          </p:cNvPr>
          <p:cNvSpPr txBox="1"/>
          <p:nvPr/>
        </p:nvSpPr>
        <p:spPr>
          <a:xfrm>
            <a:off x="6583791" y="1346143"/>
            <a:ext cx="3576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2. Local Partnerships and Collaboration Strategies</a:t>
            </a:r>
            <a:endParaRPr lang="ko-KR" altLang="en-US" dirty="0">
              <a:solidFill>
                <a:srgbClr val="4A4E5A"/>
              </a:solidFill>
              <a:latin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F26A03-F731-2089-DD98-4599C24C4875}"/>
              </a:ext>
            </a:extLst>
          </p:cNvPr>
          <p:cNvSpPr txBox="1"/>
          <p:nvPr/>
        </p:nvSpPr>
        <p:spPr>
          <a:xfrm>
            <a:off x="6533946" y="2067572"/>
            <a:ext cx="5609228" cy="3637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v"/>
              <a:defRPr sz="1400">
                <a:solidFill>
                  <a:srgbClr val="4A4E5A"/>
                </a:solidFill>
                <a:latin typeface="+mn-ea"/>
                <a:cs typeface="Times New Roman" panose="02020603050405020304" pitchFamily="18" charset="0"/>
              </a:defRPr>
            </a:lvl1pPr>
          </a:lstStyle>
          <a:p>
            <a:r>
              <a:rPr lang="ko-KR" altLang="en-US" dirty="0"/>
              <a:t>Global </a:t>
            </a:r>
            <a:r>
              <a:rPr lang="ko-KR" altLang="en-US" dirty="0" err="1"/>
              <a:t>Distributors</a:t>
            </a:r>
            <a:r>
              <a:rPr lang="ko-KR" alt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latin typeface="+mn-ea"/>
              </a:rPr>
              <a:t>Strategic alliances with regional distributors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Stable supply chain through long-term partnerships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  <a:p>
            <a:r>
              <a:rPr lang="ko-KR" altLang="en-US" dirty="0" err="1"/>
              <a:t>Key</a:t>
            </a:r>
            <a:r>
              <a:rPr lang="ko-KR" altLang="en-US" dirty="0"/>
              <a:t> </a:t>
            </a:r>
            <a:r>
              <a:rPr lang="ko-KR" altLang="en-US" dirty="0" err="1"/>
              <a:t>Opinion</a:t>
            </a:r>
            <a:r>
              <a:rPr lang="ko-KR" altLang="en-US" dirty="0"/>
              <a:t> </a:t>
            </a:r>
            <a:r>
              <a:rPr lang="ko-KR" altLang="en-US" dirty="0" err="1"/>
              <a:t>Leaders</a:t>
            </a:r>
            <a:r>
              <a:rPr lang="ko-KR" altLang="en-US" dirty="0"/>
              <a:t> (</a:t>
            </a:r>
            <a:r>
              <a:rPr lang="ko-KR" altLang="en-US" dirty="0" err="1"/>
              <a:t>KOLs</a:t>
            </a:r>
            <a:r>
              <a:rPr lang="ko-KR" altLang="en-US" dirty="0"/>
              <a:t>):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Partnering with dermatologists and aesthetic leaders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Sharing clinical results and case studies → building trust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  <a:p>
            <a:r>
              <a:rPr lang="ko-KR" altLang="en-US" dirty="0" err="1"/>
              <a:t>Local</a:t>
            </a:r>
            <a:r>
              <a:rPr lang="ko-KR" altLang="en-US" dirty="0"/>
              <a:t> </a:t>
            </a:r>
            <a:r>
              <a:rPr lang="ko-KR" altLang="en-US" dirty="0" err="1"/>
              <a:t>Joint</a:t>
            </a:r>
            <a:r>
              <a:rPr lang="ko-KR" altLang="en-US" dirty="0"/>
              <a:t> </a:t>
            </a:r>
            <a:r>
              <a:rPr lang="ko-KR" altLang="en-US" dirty="0" err="1"/>
              <a:t>Ventures</a:t>
            </a:r>
            <a:r>
              <a:rPr lang="ko-KR" altLang="en-US" dirty="0"/>
              <a:t> &amp; OEM/ODM: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Considering establishment of joint ventures with local companies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Developing market-customized products through OEM·ODM collaboration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  <a:p>
            <a:r>
              <a:rPr lang="en-US" altLang="ko-KR" dirty="0"/>
              <a:t>Academic</a:t>
            </a:r>
            <a:r>
              <a:rPr lang="ko-KR" altLang="en-US" dirty="0"/>
              <a:t> &amp; </a:t>
            </a:r>
            <a:r>
              <a:rPr lang="ko-KR" altLang="en-US" dirty="0" err="1"/>
              <a:t>Exhibition</a:t>
            </a:r>
            <a:r>
              <a:rPr lang="ko-KR" altLang="en-US" dirty="0"/>
              <a:t> </a:t>
            </a:r>
            <a:r>
              <a:rPr lang="ko-KR" altLang="en-US" dirty="0" err="1"/>
              <a:t>Participation</a:t>
            </a:r>
            <a:r>
              <a:rPr lang="ko-KR" alt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Continuous participation in global exhibitions such as COSMOPROF, IMCAS, 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and Dubai Derma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Conducting joint research with local academic societies and seminars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19B80B-DE53-FAAF-F27D-7BA72C5508A7}"/>
              </a:ext>
            </a:extLst>
          </p:cNvPr>
          <p:cNvSpPr txBox="1"/>
          <p:nvPr/>
        </p:nvSpPr>
        <p:spPr>
          <a:xfrm>
            <a:off x="886304" y="1734173"/>
            <a:ext cx="5729454" cy="3891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v"/>
              <a:defRPr sz="1400">
                <a:solidFill>
                  <a:srgbClr val="4A4E5A"/>
                </a:solidFill>
                <a:latin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Advanced Markets: U.S. &amp; Europe: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Secure global certifications such as FDA and CE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Focus on the premium medical and aesthetic device markets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Strengthen brand awareness through participation in global conferences 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and exhibitions (IMCAS, MEDICA, etc.)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  <a:p>
            <a:r>
              <a:rPr lang="en-US" altLang="ko-KR" dirty="0"/>
              <a:t>Advanced Asian Markets: Japan &amp; China: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Japan: Obtain PMDA certification and build credibility based on clinical data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China: Obtain NMPA certification and pursue localized sales strategies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Expand market presence by leveraging the value of K-Beauty branding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  <a:p>
            <a:r>
              <a:rPr lang="en-US" altLang="ko-KR" dirty="0"/>
              <a:t>Emerging Markets: Southeast Asia &amp; Middle East: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ASEAN: Promote marketing strategies linked with K-Beauty </a:t>
            </a:r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and Korean Wave (Hallyu)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  <a:p>
            <a:r>
              <a:rPr lang="en-US" altLang="ko-KR" dirty="0"/>
              <a:t>Middle East: Target premium clinic chains centered in Dubai</a:t>
            </a:r>
            <a:endParaRPr lang="ko-KR" altLang="en-US" dirty="0"/>
          </a:p>
          <a:p>
            <a:pPr lvl="1">
              <a:lnSpc>
                <a:spcPct val="150000"/>
              </a:lnSpc>
            </a:pPr>
            <a:r>
              <a:rPr lang="en-US" altLang="ko-KR" sz="1100" dirty="0">
                <a:solidFill>
                  <a:srgbClr val="4A4E5A"/>
                </a:solidFill>
                <a:latin typeface="+mn-ea"/>
              </a:rPr>
              <a:t>Provide a competitive product lineup along with localized, customized services</a:t>
            </a:r>
            <a:endParaRPr lang="ko-KR" altLang="en-US" sz="1100" dirty="0">
              <a:solidFill>
                <a:srgbClr val="4A4E5A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487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>
            <a:extLst>
              <a:ext uri="{FF2B5EF4-FFF2-40B4-BE49-F238E27FC236}">
                <a16:creationId xmlns:a16="http://schemas.microsoft.com/office/drawing/2014/main" id="{D1D7FD36-A830-29E6-B646-A96AAC4687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4338112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0469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44C9E-0D04-97F9-DF66-8AA5678B5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58CA86D6-14E4-59B0-7DA8-04AA6432F1E7}"/>
              </a:ext>
            </a:extLst>
          </p:cNvPr>
          <p:cNvSpPr txBox="1">
            <a:spLocks/>
          </p:cNvSpPr>
          <p:nvPr/>
        </p:nvSpPr>
        <p:spPr>
          <a:xfrm>
            <a:off x="552450" y="3552825"/>
            <a:ext cx="10725150" cy="1307592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none" spc="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latinLnBrk="1"/>
            <a:r>
              <a:rPr lang="en-US" altLang="ko-KR" sz="3200" dirty="0">
                <a:solidFill>
                  <a:srgbClr val="4A4E5A"/>
                </a:solidFill>
                <a:latin typeface="+mn-ea"/>
                <a:ea typeface="+mn-ea"/>
                <a:cs typeface="Microsoft GothicNeo"/>
              </a:rPr>
              <a:t>Thank you !</a:t>
            </a:r>
          </a:p>
        </p:txBody>
      </p:sp>
      <p:pic>
        <p:nvPicPr>
          <p:cNvPr id="7" name="그림 6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35EB46-BE1F-AA5D-DC47-0842672855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52" y="1650938"/>
            <a:ext cx="3167695" cy="18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9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248401-72AB-511B-1261-C5999846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514725"/>
            <a:ext cx="10725150" cy="1307592"/>
          </a:xfrm>
        </p:spPr>
        <p:txBody>
          <a:bodyPr/>
          <a:lstStyle/>
          <a:p>
            <a:pPr lvl="0" algn="ctr" latinLnBrk="1"/>
            <a:r>
              <a:rPr lang="en-US" altLang="ko-KR" dirty="0">
                <a:solidFill>
                  <a:srgbClr val="4A4E5A"/>
                </a:solidFill>
                <a:latin typeface="+mj-ea"/>
                <a:cs typeface="Microsoft GothicNeo"/>
              </a:rPr>
              <a:t>Chapter 01. </a:t>
            </a:r>
            <a:r>
              <a:rPr lang="en-US" altLang="ko-KR" dirty="0">
                <a:solidFill>
                  <a:srgbClr val="4A4E5A"/>
                </a:solidFill>
                <a:latin typeface="+mj-ea"/>
              </a:rPr>
              <a:t>Company Profile</a:t>
            </a:r>
            <a:r>
              <a:rPr lang="en-US" altLang="ko-KR" dirty="0">
                <a:solidFill>
                  <a:srgbClr val="4A4E5A"/>
                </a:solidFill>
                <a:latin typeface="+mj-ea"/>
                <a:cs typeface="Microsoft GothicNeo"/>
              </a:rPr>
              <a:t> </a:t>
            </a:r>
            <a:endParaRPr lang="ko-KR" altLang="en-US" dirty="0">
              <a:solidFill>
                <a:srgbClr val="4A4E5A"/>
              </a:solidFill>
              <a:latin typeface="+mj-ea"/>
            </a:endParaRPr>
          </a:p>
        </p:txBody>
      </p:sp>
      <p:pic>
        <p:nvPicPr>
          <p:cNvPr id="4" name="그림 3" descr="폰트, 그래픽, 타이포그래피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122BFA-F1ED-AEF5-E866-857E2E348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2243601"/>
            <a:ext cx="47625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70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CC63CF95-4AEA-1B54-A399-E206A563C774}"/>
              </a:ext>
            </a:extLst>
          </p:cNvPr>
          <p:cNvGrpSpPr/>
          <p:nvPr/>
        </p:nvGrpSpPr>
        <p:grpSpPr>
          <a:xfrm>
            <a:off x="5883571" y="485509"/>
            <a:ext cx="5387778" cy="3425222"/>
            <a:chOff x="6824246" y="1243585"/>
            <a:chExt cx="5387778" cy="3425222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ADEA9D3E-027C-718E-BBF3-6C1554A3B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2171518"/>
              <a:ext cx="4439624" cy="2497289"/>
            </a:xfrm>
            <a:prstGeom prst="rect">
              <a:avLst/>
            </a:prstGeom>
          </p:spPr>
        </p:pic>
        <p:sp>
          <p:nvSpPr>
            <p:cNvPr id="11" name="이등변 삼각형 10">
              <a:extLst>
                <a:ext uri="{FF2B5EF4-FFF2-40B4-BE49-F238E27FC236}">
                  <a16:creationId xmlns:a16="http://schemas.microsoft.com/office/drawing/2014/main" id="{441FD4D8-B403-681A-A68D-BA67AAAFB30D}"/>
                </a:ext>
              </a:extLst>
            </p:cNvPr>
            <p:cNvSpPr/>
            <p:nvPr/>
          </p:nvSpPr>
          <p:spPr>
            <a:xfrm rot="3545891">
              <a:off x="7017852" y="1049979"/>
              <a:ext cx="2817665" cy="320487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ea"/>
                <a:ea typeface="+mj-ea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BD4F467-087B-12FD-F3BE-3547AFE3A08E}"/>
              </a:ext>
            </a:extLst>
          </p:cNvPr>
          <p:cNvSpPr txBox="1"/>
          <p:nvPr/>
        </p:nvSpPr>
        <p:spPr>
          <a:xfrm>
            <a:off x="1293091" y="12792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i="0" dirty="0">
                <a:solidFill>
                  <a:srgbClr val="4A4E5A"/>
                </a:solidFill>
                <a:effectLst/>
                <a:latin typeface="+mj-ea"/>
                <a:ea typeface="+mj-ea"/>
              </a:rPr>
              <a:t>CEO’s Message</a:t>
            </a:r>
            <a:endParaRPr lang="ko-KR" altLang="en-US" dirty="0">
              <a:solidFill>
                <a:srgbClr val="4A4E5A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E0A51-3AAA-8048-F4B6-0590074AAE55}"/>
              </a:ext>
            </a:extLst>
          </p:cNvPr>
          <p:cNvSpPr txBox="1"/>
          <p:nvPr/>
        </p:nvSpPr>
        <p:spPr>
          <a:xfrm>
            <a:off x="1163372" y="2199943"/>
            <a:ext cx="6096000" cy="1124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06" marR="9780">
              <a:lnSpc>
                <a:spcPct val="200000"/>
              </a:lnSpc>
              <a:spcBef>
                <a:spcPts val="91"/>
              </a:spcBef>
              <a:defRPr/>
            </a:pPr>
            <a:r>
              <a:rPr lang="en-US" altLang="ko-KR" dirty="0"/>
              <a:t>rooted in fundamentals, </a:t>
            </a:r>
          </a:p>
          <a:p>
            <a:pPr marL="11506" marR="9780">
              <a:lnSpc>
                <a:spcPct val="200000"/>
              </a:lnSpc>
              <a:spcBef>
                <a:spcPts val="91"/>
              </a:spcBef>
              <a:defRPr/>
            </a:pPr>
            <a:r>
              <a:rPr lang="en-US" altLang="ko-KR" dirty="0"/>
              <a:t>we create the future of beauty through innovation.</a:t>
            </a:r>
            <a:r>
              <a:rPr lang="en-US" altLang="ko-KR" spc="-91" dirty="0">
                <a:solidFill>
                  <a:srgbClr val="4A4E5A"/>
                </a:solidFill>
                <a:latin typeface="+mj-ea"/>
                <a:ea typeface="+mj-ea"/>
                <a:cs typeface="KoPubWorld돋움체 Medium"/>
              </a:rPr>
              <a:t>. </a:t>
            </a:r>
            <a:endParaRPr lang="en-US" altLang="ko-KR" sz="1800" spc="-91" dirty="0">
              <a:solidFill>
                <a:srgbClr val="4A4E5A"/>
              </a:solidFill>
              <a:latin typeface="+mj-ea"/>
              <a:ea typeface="+mj-ea"/>
              <a:cs typeface="KoPubWorld돋움체 Medium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BE7E67-C0D7-8CED-45CD-AFFA49F54566}"/>
              </a:ext>
            </a:extLst>
          </p:cNvPr>
          <p:cNvSpPr txBox="1"/>
          <p:nvPr/>
        </p:nvSpPr>
        <p:spPr>
          <a:xfrm>
            <a:off x="920650" y="4399887"/>
            <a:ext cx="10350699" cy="181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 err="1">
                <a:latin typeface="+mj-ea"/>
                <a:ea typeface="+mj-ea"/>
              </a:rPr>
              <a:t>Rootsme</a:t>
            </a:r>
            <a:r>
              <a:rPr lang="en-US" altLang="ko-KR" sz="1200" dirty="0">
                <a:latin typeface="+mj-ea"/>
                <a:ea typeface="+mj-ea"/>
              </a:rPr>
              <a:t> Co., Ltd. is a beauty and healthcare company dedicated to developing and manufacturing next-generation RF Microneedles, built on professional research and innovative technology, with the ultimate goal of promoting healthy and beautiful lives for our customers.</a:t>
            </a:r>
          </a:p>
          <a:p>
            <a:endParaRPr lang="en-US" altLang="ko-KR" sz="1200" dirty="0">
              <a:latin typeface="+mj-ea"/>
              <a:ea typeface="+mj-ea"/>
            </a:endParaRPr>
          </a:p>
          <a:p>
            <a:r>
              <a:rPr lang="en-US" altLang="ko-KR" sz="1200" dirty="0">
                <a:latin typeface="+mj-ea"/>
                <a:ea typeface="+mj-ea"/>
              </a:rPr>
              <a:t>In addition, we provide OEM &amp; ODM services for aesthetic devices tailored to diverse customer needs, delivering efficient and differentiated business solutions.</a:t>
            </a:r>
          </a:p>
          <a:p>
            <a:endParaRPr lang="en-US" altLang="ko-KR" sz="1200" dirty="0">
              <a:latin typeface="+mj-ea"/>
              <a:ea typeface="+mj-ea"/>
            </a:endParaRPr>
          </a:p>
          <a:p>
            <a:r>
              <a:rPr lang="en-US" altLang="ko-KR" sz="1200" dirty="0">
                <a:latin typeface="+mj-ea"/>
                <a:ea typeface="+mj-ea"/>
              </a:rPr>
              <a:t>Moving forward, </a:t>
            </a:r>
            <a:r>
              <a:rPr lang="en-US" altLang="ko-KR" sz="1200" dirty="0" err="1">
                <a:latin typeface="+mj-ea"/>
                <a:ea typeface="+mj-ea"/>
              </a:rPr>
              <a:t>Rootsme</a:t>
            </a:r>
            <a:r>
              <a:rPr lang="en-US" altLang="ko-KR" sz="1200" dirty="0">
                <a:latin typeface="+mj-ea"/>
                <a:ea typeface="+mj-ea"/>
              </a:rPr>
              <a:t> will continue to achieve sustainable growth through ongoing communication with our customers and relentless research and innovation, striving to become a global leader in health and beauty devices.</a:t>
            </a:r>
          </a:p>
          <a:p>
            <a:pPr>
              <a:lnSpc>
                <a:spcPct val="150000"/>
              </a:lnSpc>
            </a:pPr>
            <a:endParaRPr lang="ko-KR" altLang="en-US" sz="1200" dirty="0">
              <a:solidFill>
                <a:srgbClr val="4A4E5A"/>
              </a:solidFill>
              <a:latin typeface="+mj-ea"/>
              <a:ea typeface="+mj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B5A1F-62B1-655F-6D06-FC160AF9F3A8}"/>
              </a:ext>
            </a:extLst>
          </p:cNvPr>
          <p:cNvSpPr txBox="1"/>
          <p:nvPr/>
        </p:nvSpPr>
        <p:spPr>
          <a:xfrm>
            <a:off x="920651" y="350982"/>
            <a:ext cx="13997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j-ea"/>
                <a:ea typeface="+mj-ea"/>
              </a:rPr>
              <a:t>1. About us</a:t>
            </a:r>
            <a:endParaRPr lang="ko-KR" altLang="en-US" dirty="0">
              <a:solidFill>
                <a:srgbClr val="4A4E5A"/>
              </a:solidFill>
              <a:latin typeface="+mj-ea"/>
              <a:ea typeface="+mj-ea"/>
            </a:endParaRPr>
          </a:p>
        </p:txBody>
      </p:sp>
      <p:sp>
        <p:nvSpPr>
          <p:cNvPr id="3" name="슬라이드 번호 개체 틀 6">
            <a:extLst>
              <a:ext uri="{FF2B5EF4-FFF2-40B4-BE49-F238E27FC236}">
                <a16:creationId xmlns:a16="http://schemas.microsoft.com/office/drawing/2014/main" id="{774A370F-4E61-ED3B-BFE0-388F3929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87E7843D-FF13-4365-9478-9625B70A2705}" type="slidenum">
              <a:rPr lang="en-US" smtClean="0">
                <a:solidFill>
                  <a:srgbClr val="4A4E5A"/>
                </a:solidFill>
              </a:rPr>
              <a:t>4</a:t>
            </a:fld>
            <a:endParaRPr lang="en-US" dirty="0">
              <a:solidFill>
                <a:srgbClr val="4A4E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3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EAD79-C034-EF9B-D172-B1932CD5D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15C4276-DC28-9221-84F0-AC4021391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038D916-B4B0-5B73-15A8-474C670F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</a:rPr>
              <a:t>“Innovating Aesthetic Medical Devices for Global Healthcare”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36DAF1-964E-79DB-E6BA-295F1DA0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>
                <a:solidFill>
                  <a:srgbClr val="4A4E5A"/>
                </a:solidFill>
              </a:rPr>
              <a:t>5</a:t>
            </a:fld>
            <a:endParaRPr lang="en-US" dirty="0">
              <a:solidFill>
                <a:srgbClr val="4A4E5A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8E8C9-5323-A1FF-1203-F713648823D9}"/>
              </a:ext>
            </a:extLst>
          </p:cNvPr>
          <p:cNvSpPr txBox="1"/>
          <p:nvPr/>
        </p:nvSpPr>
        <p:spPr>
          <a:xfrm>
            <a:off x="991436" y="2205067"/>
            <a:ext cx="5886549" cy="138499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altLang="ko-KR" sz="1400" b="1" dirty="0" err="1">
                <a:latin typeface="+mj-ea"/>
                <a:ea typeface="+mj-ea"/>
              </a:rPr>
              <a:t>Rootsme</a:t>
            </a:r>
            <a:r>
              <a:rPr lang="en-US" altLang="ko-KR" sz="1400" b="1" dirty="0">
                <a:latin typeface="+mj-ea"/>
                <a:ea typeface="+mj-ea"/>
              </a:rPr>
              <a:t> Co., Ltd.</a:t>
            </a:r>
            <a:endParaRPr lang="en-US" altLang="ko-KR" sz="1400" dirty="0">
              <a:latin typeface="+mj-ea"/>
              <a:ea typeface="+mj-ea"/>
            </a:endParaRPr>
          </a:p>
          <a:p>
            <a:r>
              <a:rPr lang="en-US" altLang="ko-KR" sz="1400" b="1" dirty="0">
                <a:latin typeface="+mj-ea"/>
                <a:ea typeface="+mj-ea"/>
              </a:rPr>
              <a:t>Established:</a:t>
            </a:r>
            <a:r>
              <a:rPr lang="en-US" altLang="ko-KR" sz="1400" dirty="0">
                <a:latin typeface="+mj-ea"/>
                <a:ea typeface="+mj-ea"/>
              </a:rPr>
              <a:t> 2024</a:t>
            </a:r>
          </a:p>
          <a:p>
            <a:r>
              <a:rPr lang="en-US" altLang="ko-KR" sz="1400" b="1" dirty="0">
                <a:latin typeface="+mj-ea"/>
                <a:ea typeface="+mj-ea"/>
              </a:rPr>
              <a:t>Headquarters:</a:t>
            </a:r>
            <a:r>
              <a:rPr lang="en-US" altLang="ko-KR" sz="1400" dirty="0">
                <a:latin typeface="+mj-ea"/>
                <a:ea typeface="+mj-ea"/>
              </a:rPr>
              <a:t> #1504, Hanwha Biz Metro 1, 242 Digital-</a:t>
            </a:r>
            <a:r>
              <a:rPr lang="en-US" altLang="ko-KR" sz="1400" dirty="0" err="1">
                <a:latin typeface="+mj-ea"/>
                <a:ea typeface="+mj-ea"/>
              </a:rPr>
              <a:t>ro</a:t>
            </a:r>
            <a:r>
              <a:rPr lang="en-US" altLang="ko-KR" sz="1400" dirty="0">
                <a:latin typeface="+mj-ea"/>
                <a:ea typeface="+mj-ea"/>
              </a:rPr>
              <a:t>, Guro-</a:t>
            </a:r>
            <a:r>
              <a:rPr lang="en-US" altLang="ko-KR" sz="1400" dirty="0" err="1">
                <a:latin typeface="+mj-ea"/>
                <a:ea typeface="+mj-ea"/>
              </a:rPr>
              <a:t>gu</a:t>
            </a:r>
            <a:r>
              <a:rPr lang="en-US" altLang="ko-KR" sz="1400" dirty="0">
                <a:latin typeface="+mj-ea"/>
                <a:ea typeface="+mj-ea"/>
              </a:rPr>
              <a:t>, Seoul, Korea</a:t>
            </a:r>
          </a:p>
          <a:p>
            <a:r>
              <a:rPr lang="en-US" altLang="ko-KR" sz="1400" b="1" dirty="0">
                <a:latin typeface="+mj-ea"/>
                <a:ea typeface="+mj-ea"/>
              </a:rPr>
              <a:t>Business Area:</a:t>
            </a:r>
            <a:r>
              <a:rPr lang="en-US" altLang="ko-KR" sz="1400" dirty="0">
                <a:latin typeface="+mj-ea"/>
                <a:ea typeface="+mj-ea"/>
              </a:rPr>
              <a:t> Manufacturing and global distribution of medical and aesthetic devices</a:t>
            </a:r>
          </a:p>
        </p:txBody>
      </p:sp>
      <p:pic>
        <p:nvPicPr>
          <p:cNvPr id="9" name="그림 2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C1FB03-9724-267B-BE2C-DC270F9DCE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651" y="1374966"/>
            <a:ext cx="3167695" cy="18637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D76BD9-455C-94BF-A8A2-F9540813B280}"/>
              </a:ext>
            </a:extLst>
          </p:cNvPr>
          <p:cNvSpPr txBox="1"/>
          <p:nvPr/>
        </p:nvSpPr>
        <p:spPr>
          <a:xfrm>
            <a:off x="2066130" y="4885256"/>
            <a:ext cx="7469658" cy="10836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lnSpc>
                <a:spcPts val="2700"/>
              </a:lnSpc>
              <a:buFont typeface="Wingdings,Sans-Serif"/>
              <a:buChar char="v"/>
            </a:pPr>
            <a:r>
              <a:rPr lang="en-US" altLang="ko-KR" sz="1400" b="1" dirty="0">
                <a:solidFill>
                  <a:srgbClr val="4A4E5A"/>
                </a:solidFill>
                <a:latin typeface="+mj-ea"/>
                <a:ea typeface="+mj-ea"/>
                <a:cs typeface="Arial"/>
              </a:rPr>
              <a:t>Vision</a:t>
            </a:r>
            <a:r>
              <a:rPr lang="en-US" sz="1400" dirty="0">
                <a:solidFill>
                  <a:srgbClr val="4A4E5A"/>
                </a:solidFill>
                <a:latin typeface="+mj-ea"/>
                <a:ea typeface="+mj-ea"/>
                <a:cs typeface="Arial"/>
              </a:rPr>
              <a:t>:</a:t>
            </a:r>
            <a:r>
              <a:rPr lang="en-US" altLang="ko-KR" sz="1400" dirty="0">
                <a:solidFill>
                  <a:srgbClr val="4A4E5A"/>
                </a:solidFill>
                <a:latin typeface="+mj-ea"/>
                <a:ea typeface="+mj-ea"/>
                <a:cs typeface="Arial"/>
              </a:rPr>
              <a:t> Shaping global beauty &amp; healthcare, bringing happiness to life.</a:t>
            </a:r>
            <a:r>
              <a:rPr lang="en-US" sz="1400" dirty="0">
                <a:solidFill>
                  <a:srgbClr val="4A4E5A"/>
                </a:solidFill>
                <a:latin typeface="+mj-ea"/>
                <a:ea typeface="+mj-ea"/>
                <a:cs typeface="Arial"/>
              </a:rPr>
              <a:t>​</a:t>
            </a:r>
            <a:endParaRPr lang="en-US" altLang="ko-KR" sz="1400" dirty="0">
              <a:solidFill>
                <a:srgbClr val="4A4E5A"/>
              </a:solidFill>
              <a:latin typeface="+mj-ea"/>
              <a:ea typeface="+mj-ea"/>
              <a:cs typeface="Arial"/>
            </a:endParaRPr>
          </a:p>
          <a:p>
            <a:pPr marL="285750" indent="-285750" algn="ctr">
              <a:lnSpc>
                <a:spcPts val="2700"/>
              </a:lnSpc>
              <a:buFont typeface="Wingdings,Sans-Serif"/>
              <a:buChar char="v"/>
            </a:pPr>
            <a:r>
              <a:rPr lang="en-US" altLang="ko-KR" sz="1400" b="1" dirty="0">
                <a:solidFill>
                  <a:srgbClr val="4A4E5A"/>
                </a:solidFill>
                <a:latin typeface="+mj-ea"/>
                <a:ea typeface="+mj-ea"/>
                <a:cs typeface="Arial"/>
              </a:rPr>
              <a:t>Mission</a:t>
            </a:r>
            <a:r>
              <a:rPr lang="en-US" sz="1400" dirty="0">
                <a:solidFill>
                  <a:srgbClr val="4A4E5A"/>
                </a:solidFill>
                <a:latin typeface="+mj-ea"/>
                <a:ea typeface="+mj-ea"/>
                <a:cs typeface="Arial"/>
              </a:rPr>
              <a:t>:</a:t>
            </a:r>
            <a:r>
              <a:rPr lang="en-US" altLang="ko-KR" sz="1400" dirty="0">
                <a:solidFill>
                  <a:srgbClr val="4A4E5A"/>
                </a:solidFill>
                <a:latin typeface="+mj-ea"/>
                <a:ea typeface="+mj-ea"/>
                <a:cs typeface="Arial"/>
              </a:rPr>
              <a:t> Advanced beauty &amp; medical technology — younger, simpler, more beautiful life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2ABAB34C-DA88-9D32-CA27-AB5AB047634D}"/>
              </a:ext>
            </a:extLst>
          </p:cNvPr>
          <p:cNvSpPr txBox="1"/>
          <p:nvPr/>
        </p:nvSpPr>
        <p:spPr>
          <a:xfrm>
            <a:off x="6877985" y="3402856"/>
            <a:ext cx="4041027" cy="718416"/>
          </a:xfrm>
          <a:prstGeom prst="rect">
            <a:avLst/>
          </a:prstGeom>
        </p:spPr>
        <p:txBody>
          <a:bodyPr vert="horz" wrap="square" lIns="0" tIns="11507" rIns="0" bIns="0">
            <a:spAutoFit/>
          </a:bodyPr>
          <a:lstStyle/>
          <a:p>
            <a:pPr marL="11506" marR="9780" algn="ctr">
              <a:lnSpc>
                <a:spcPct val="200000"/>
              </a:lnSpc>
              <a:spcBef>
                <a:spcPts val="91"/>
              </a:spcBef>
              <a:defRPr/>
            </a:pPr>
            <a:r>
              <a:rPr lang="en-US" altLang="ko-KR" sz="1400" spc="-91" dirty="0">
                <a:solidFill>
                  <a:srgbClr val="4A4E5A"/>
                </a:solidFill>
                <a:latin typeface="Noto Sans CJK KR Regular"/>
                <a:ea typeface="Noto Sans CJK KR Regular"/>
                <a:cs typeface="KoPubWorld돋움체 Medium"/>
              </a:rPr>
              <a:t>ROOTS (</a:t>
            </a:r>
            <a:r>
              <a:rPr lang="ko-KR" altLang="en-US" sz="1400" spc="-91" dirty="0">
                <a:solidFill>
                  <a:srgbClr val="4A4E5A"/>
                </a:solidFill>
                <a:latin typeface="Noto Sans CJK KR Regular"/>
                <a:ea typeface="Noto Sans CJK KR Regular"/>
                <a:cs typeface="KoPubWorld돋움체 Medium"/>
              </a:rPr>
              <a:t>根</a:t>
            </a:r>
            <a:r>
              <a:rPr lang="en-US" altLang="ko-KR" sz="1400" spc="-91" dirty="0">
                <a:solidFill>
                  <a:srgbClr val="4A4E5A"/>
                </a:solidFill>
                <a:latin typeface="Noto Sans CJK KR Regular"/>
                <a:ea typeface="Noto Sans CJK KR Regular"/>
                <a:cs typeface="KoPubWorld돋움체 Medium"/>
              </a:rPr>
              <a:t>) + ME (</a:t>
            </a:r>
            <a:r>
              <a:rPr lang="ko-KR" altLang="en-US" sz="1400" spc="-91" dirty="0">
                <a:solidFill>
                  <a:srgbClr val="4A4E5A"/>
                </a:solidFill>
                <a:latin typeface="Noto Sans CJK KR Regular"/>
                <a:ea typeface="Noto Sans CJK KR Regular"/>
                <a:cs typeface="KoPubWorld돋움체 Medium"/>
              </a:rPr>
              <a:t>美</a:t>
            </a:r>
            <a:r>
              <a:rPr lang="en-US" altLang="ko-KR" sz="1400" spc="-91" dirty="0">
                <a:solidFill>
                  <a:srgbClr val="4A4E5A"/>
                </a:solidFill>
                <a:latin typeface="Noto Sans CJK KR Regular"/>
                <a:ea typeface="Noto Sans CJK KR Regular"/>
                <a:cs typeface="KoPubWorld돋움체 Medium"/>
              </a:rPr>
              <a:t>) = ROOTSME</a:t>
            </a:r>
          </a:p>
          <a:p>
            <a:pPr marL="11506" marR="9780" algn="ctr">
              <a:lnSpc>
                <a:spcPct val="200000"/>
              </a:lnSpc>
              <a:spcBef>
                <a:spcPts val="91"/>
              </a:spcBef>
              <a:defRPr/>
            </a:pPr>
            <a:r>
              <a:rPr lang="en-US" altLang="ko-KR" sz="1000" dirty="0" err="1"/>
              <a:t>Rootsme</a:t>
            </a:r>
            <a:r>
              <a:rPr lang="en-US" altLang="ko-KR" sz="1000" dirty="0"/>
              <a:t> explores the origins of beauty and brings them to life.</a:t>
            </a:r>
            <a:endParaRPr lang="en-US" altLang="ko-KR" sz="1000" spc="-91" dirty="0">
              <a:solidFill>
                <a:srgbClr val="4A4E5A"/>
              </a:solidFill>
              <a:latin typeface="Noto Sans CJK KR Regular"/>
              <a:ea typeface="Noto Sans CJK KR Regular"/>
              <a:cs typeface="KoPubWorld돋움체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1F718C-BFB7-68CB-ACCA-B66FC63588D7}"/>
              </a:ext>
            </a:extLst>
          </p:cNvPr>
          <p:cNvSpPr txBox="1"/>
          <p:nvPr/>
        </p:nvSpPr>
        <p:spPr>
          <a:xfrm>
            <a:off x="920651" y="350982"/>
            <a:ext cx="13756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</a:rPr>
              <a:t>1. About us</a:t>
            </a:r>
            <a:endParaRPr lang="ko-KR" altLang="en-US" dirty="0">
              <a:solidFill>
                <a:srgbClr val="4A4E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79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4F966-7495-65E0-ACCC-483074BB0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DA4672-3EC2-3E74-F5CF-DFF9E06909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43" y="994046"/>
            <a:ext cx="8363167" cy="4869043"/>
          </a:xfrm>
          <a:prstGeom prst="rect">
            <a:avLst/>
          </a:prstGeom>
        </p:spPr>
      </p:pic>
      <p:pic>
        <p:nvPicPr>
          <p:cNvPr id="5" name="그림 4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04114C-AD72-E447-606D-7233D059C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EF0F362-1B05-C27E-D0B7-FF9FF6EF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  <a:latin typeface="+mj-ea"/>
                <a:ea typeface="+mj-ea"/>
              </a:rPr>
              <a:t>“Innovating Aesthetic Medical Devices for Global Healthcare”</a:t>
            </a:r>
            <a:endParaRPr lang="en-US">
              <a:solidFill>
                <a:srgbClr val="4A4E5A"/>
              </a:solidFill>
              <a:latin typeface="+mj-ea"/>
              <a:ea typeface="+mj-ea"/>
              <a:cs typeface="Microsoft GothicNeo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55B526C-1E41-2467-502A-5BEA8C5D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j-ea"/>
                <a:ea typeface="+mj-ea"/>
              </a:rPr>
              <a:t>6</a:t>
            </a:fld>
            <a:endParaRPr lang="en-US">
              <a:solidFill>
                <a:srgbClr val="4A4E5A"/>
              </a:solidFill>
              <a:latin typeface="+mj-ea"/>
              <a:ea typeface="+mj-ea"/>
              <a:cs typeface="Microsoft GothicNe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B62E5-D079-FFCB-AE81-5D8CEF94591F}"/>
              </a:ext>
            </a:extLst>
          </p:cNvPr>
          <p:cNvSpPr txBox="1"/>
          <p:nvPr/>
        </p:nvSpPr>
        <p:spPr>
          <a:xfrm>
            <a:off x="920651" y="350982"/>
            <a:ext cx="246413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j-ea"/>
                <a:ea typeface="+mj-ea"/>
              </a:rPr>
              <a:t>2. Company Overview</a:t>
            </a:r>
            <a:endParaRPr lang="ko-KR" altLang="en-US" dirty="0">
              <a:solidFill>
                <a:srgbClr val="4A4E5A"/>
              </a:solidFill>
              <a:latin typeface="+mj-ea"/>
              <a:ea typeface="+mj-ea"/>
              <a:cs typeface="Microsoft GothicNeo"/>
            </a:endParaRPr>
          </a:p>
        </p:txBody>
      </p:sp>
      <p:graphicFrame>
        <p:nvGraphicFramePr>
          <p:cNvPr id="12" name="TextBox 9">
            <a:extLst>
              <a:ext uri="{FF2B5EF4-FFF2-40B4-BE49-F238E27FC236}">
                <a16:creationId xmlns:a16="http://schemas.microsoft.com/office/drawing/2014/main" id="{B85FD647-1F5B-2953-D204-FCFF8678F6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7915108"/>
              </p:ext>
            </p:extLst>
          </p:nvPr>
        </p:nvGraphicFramePr>
        <p:xfrm>
          <a:off x="920651" y="1186687"/>
          <a:ext cx="10347424" cy="4676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810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89939-0C81-E89D-D53C-CC364B636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F54F36-5D96-B52A-9D43-CF924669D9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43" y="994046"/>
            <a:ext cx="8363167" cy="4869043"/>
          </a:xfrm>
          <a:prstGeom prst="rect">
            <a:avLst/>
          </a:prstGeom>
        </p:spPr>
      </p:pic>
      <p:pic>
        <p:nvPicPr>
          <p:cNvPr id="5" name="그림 4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BADD93-17A3-375C-B773-BAFBA1165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3F7523A-02C9-A303-DC61-5933B87A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  <a:latin typeface="+mn-ea"/>
              </a:rPr>
              <a:t>“Innovating Aesthetic Medical Devices for Global Healthcare”</a:t>
            </a:r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9DE56C2-3C9B-6CF0-42D7-279E29E6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n-ea"/>
              </a:rPr>
              <a:t>7</a:t>
            </a:fld>
            <a:endParaRPr lang="en-US" dirty="0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E6D2BB-F2F8-3DCA-8578-4C388C91607A}"/>
              </a:ext>
            </a:extLst>
          </p:cNvPr>
          <p:cNvSpPr txBox="1"/>
          <p:nvPr/>
        </p:nvSpPr>
        <p:spPr>
          <a:xfrm>
            <a:off x="920651" y="350982"/>
            <a:ext cx="287931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3. Company Certifications</a:t>
            </a:r>
            <a:endParaRPr lang="ko-KR" altLang="en-US" dirty="0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1B5BC6B-AB25-A587-D504-414D7AA9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85" y="1875490"/>
            <a:ext cx="2004720" cy="284454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B3832BA-7287-9F76-011C-0269D8972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967" y="1873601"/>
            <a:ext cx="2171590" cy="302982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993C928-FD2D-686D-DD0B-9AD960EA3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203" y="1875490"/>
            <a:ext cx="6271986" cy="31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17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DC8A0-A62C-891F-EADE-9BE72CCDC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767902E7-9E69-E8EA-7C8A-A7DF33B9C7DB}"/>
              </a:ext>
            </a:extLst>
          </p:cNvPr>
          <p:cNvSpPr txBox="1">
            <a:spLocks/>
          </p:cNvSpPr>
          <p:nvPr/>
        </p:nvSpPr>
        <p:spPr>
          <a:xfrm>
            <a:off x="552450" y="3552825"/>
            <a:ext cx="10725150" cy="1307592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none" spc="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latinLnBrk="1"/>
            <a:r>
              <a:rPr lang="en-US" altLang="ko-KR" sz="3200" dirty="0">
                <a:solidFill>
                  <a:srgbClr val="4A4E5A"/>
                </a:solidFill>
                <a:latin typeface="+mn-ea"/>
                <a:ea typeface="+mn-ea"/>
                <a:cs typeface="Microsoft GothicNeo"/>
              </a:rPr>
              <a:t>Chapter 02. Business Introduction</a:t>
            </a:r>
          </a:p>
        </p:txBody>
      </p:sp>
      <p:pic>
        <p:nvPicPr>
          <p:cNvPr id="7" name="그림 6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E2BF2F6-2C78-3760-CAAF-C895404E74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52" y="1650938"/>
            <a:ext cx="3167695" cy="18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80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F074F-EE5C-48A1-20FA-0B732661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2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640175-4F89-3FA6-411D-007983CAA2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43" y="994046"/>
            <a:ext cx="8363167" cy="4869043"/>
          </a:xfrm>
          <a:prstGeom prst="rect">
            <a:avLst/>
          </a:prstGeom>
        </p:spPr>
      </p:pic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280DFFF-D9C7-D4B0-8B13-95217097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137" y="6329462"/>
            <a:ext cx="4539727" cy="365125"/>
          </a:xfrm>
        </p:spPr>
        <p:txBody>
          <a:bodyPr/>
          <a:lstStyle/>
          <a:p>
            <a:r>
              <a:rPr lang="en-US">
                <a:solidFill>
                  <a:srgbClr val="4A4E5A"/>
                </a:solidFill>
                <a:latin typeface="+mn-ea"/>
              </a:rPr>
              <a:t>“Innovating Aesthetic Medical Devices for Global Healthcare”</a:t>
            </a:r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765CDF5-B775-DCF6-D65B-9D52A940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dirty="0" smtClean="0">
                <a:solidFill>
                  <a:srgbClr val="4A4E5A"/>
                </a:solidFill>
                <a:latin typeface="+mn-ea"/>
              </a:rPr>
              <a:t>9</a:t>
            </a:fld>
            <a:endParaRPr lang="en-US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9FDB6-B125-548D-DDB9-52B3631A2130}"/>
              </a:ext>
            </a:extLst>
          </p:cNvPr>
          <p:cNvSpPr txBox="1"/>
          <p:nvPr/>
        </p:nvSpPr>
        <p:spPr>
          <a:xfrm>
            <a:off x="920651" y="350982"/>
            <a:ext cx="5299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dirty="0">
                <a:solidFill>
                  <a:srgbClr val="4A4E5A"/>
                </a:solidFill>
                <a:latin typeface="+mn-ea"/>
              </a:rPr>
              <a:t>1. Distribution of Medical Aesthetic Device</a:t>
            </a:r>
            <a:endParaRPr lang="ko-KR" altLang="en-US" dirty="0">
              <a:solidFill>
                <a:srgbClr val="4A4E5A"/>
              </a:solidFill>
              <a:latin typeface="+mn-ea"/>
              <a:cs typeface="Microsoft GothicNe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298CE-C43A-C96E-B4CC-AA708168F6EE}"/>
              </a:ext>
            </a:extLst>
          </p:cNvPr>
          <p:cNvSpPr txBox="1"/>
          <p:nvPr/>
        </p:nvSpPr>
        <p:spPr>
          <a:xfrm>
            <a:off x="387009" y="3328050"/>
            <a:ext cx="552666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1600" dirty="0">
                <a:solidFill>
                  <a:srgbClr val="4A4E5A"/>
                </a:solidFill>
                <a:latin typeface="+mj-lt"/>
              </a:rPr>
              <a:t>No anesthesia Effective drug delivery Massage toning</a:t>
            </a:r>
            <a:endParaRPr lang="ko-KR" altLang="en-US" sz="1600" dirty="0">
              <a:solidFill>
                <a:srgbClr val="4A4E5A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133F2C-DD2D-8D80-686D-F4C67DDC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05" y="1659346"/>
            <a:ext cx="2798886" cy="588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73FD74-56E9-B57B-8A80-F92BFF4AA4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3" t="17722" r="14509" b="17581"/>
          <a:stretch>
            <a:fillRect/>
          </a:stretch>
        </p:blipFill>
        <p:spPr>
          <a:xfrm>
            <a:off x="2576144" y="1659346"/>
            <a:ext cx="9819508" cy="4203743"/>
          </a:xfrm>
          <a:prstGeom prst="rect">
            <a:avLst/>
          </a:prstGeom>
        </p:spPr>
      </p:pic>
      <p:pic>
        <p:nvPicPr>
          <p:cNvPr id="5" name="그림 4" descr="폰트, 상징, 그래픽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0E4201-28B6-27E1-E26D-4A3C11247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1" y="6274340"/>
            <a:ext cx="653373" cy="3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596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HY중고딕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4711</TotalTime>
  <Words>1774</Words>
  <Application>Microsoft Office PowerPoint</Application>
  <PresentationFormat>Widescreen</PresentationFormat>
  <Paragraphs>274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ChronicleVTI</vt:lpstr>
      <vt:lpstr>PowerPoint Presentation</vt:lpstr>
      <vt:lpstr>PowerPoint Presentation</vt:lpstr>
      <vt:lpstr>Chapter 01. Company Profile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SORA</dc:creator>
  <cp:lastModifiedBy>YUN DONGJOON</cp:lastModifiedBy>
  <cp:revision>418</cp:revision>
  <dcterms:created xsi:type="dcterms:W3CDTF">2025-08-18T07:44:50Z</dcterms:created>
  <dcterms:modified xsi:type="dcterms:W3CDTF">2025-10-27T03:27:40Z</dcterms:modified>
</cp:coreProperties>
</file>